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6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1" r:id="rId16"/>
    <p:sldId id="272" r:id="rId17"/>
    <p:sldId id="27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BF8tqxnYw3IXbt4Po24Yg==" hashData="RS+nKMdX3hekbe7i7sF7RuCwfCOliu7bwFvrC12YwrvYSWK9akIVu32/oPyQFfXSiXu520XCGnyBVr5HbHUo9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21/03/2019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8730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6008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5525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707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235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21/03/2019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21/03/2019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21/03/2019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21/03/2019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21/03/2019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21/03/2019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21/03/2019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21/03/2019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21/03/2019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21/03/2019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21/03/2019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21/03/2019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214257" y="1720839"/>
            <a:ext cx="1013954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</a:t>
            </a:r>
            <a:r>
              <a:rPr lang="fr-FR" sz="7200" b="1" dirty="0">
                <a:latin typeface="Brush Script MT" panose="03060802040406070304" pitchFamily="66" charset="0"/>
              </a:rPr>
              <a:t>Citations canines qui vous feront </a:t>
            </a:r>
            <a:r>
              <a:rPr lang="fr-FR" sz="7200" b="1" dirty="0" smtClean="0">
                <a:latin typeface="Brush Script MT" panose="03060802040406070304" pitchFamily="66" charset="0"/>
              </a:rPr>
              <a:t>craquer </a:t>
            </a:r>
          </a:p>
          <a:p>
            <a:r>
              <a:rPr lang="fr-FR" sz="7200" b="1" dirty="0">
                <a:latin typeface="Brush Script MT" panose="03060802040406070304" pitchFamily="66" charset="0"/>
              </a:rPr>
              <a:t> </a:t>
            </a:r>
            <a:r>
              <a:rPr lang="fr-FR" sz="7200" b="1" dirty="0" smtClean="0">
                <a:latin typeface="Brush Script MT" panose="03060802040406070304" pitchFamily="66" charset="0"/>
              </a:rPr>
              <a:t>        par Lande  N° </a:t>
            </a:r>
            <a:r>
              <a:rPr lang="fr-FR" sz="7200" b="1" dirty="0" smtClean="0">
                <a:latin typeface="Brush Script MT" panose="03060802040406070304" pitchFamily="66" charset="0"/>
              </a:rPr>
              <a:t>2 </a:t>
            </a:r>
            <a:endParaRPr lang="fr-FR" sz="72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  <p:sndAc>
          <p:stSnd loop="1">
            <p:snd r:embed="rId3" name="La vie et ses souvenirs .. 29 04 2011_001.wav"/>
          </p:stSnd>
        </p:sndAc>
      </p:transition>
    </mc:Choice>
    <mc:Fallback>
      <p:transition spd="slow" advTm="12000">
        <p:circle/>
        <p:sndAc>
          <p:stSnd loop="1">
            <p:snd r:embed="rId3" name="La vie et ses souvenirs .. 29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0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654879" y="973086"/>
            <a:ext cx="888224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Vous savez ce que j’aime chez les gens? Leurs chiens</a:t>
            </a:r>
            <a:r>
              <a:rPr lang="fr-FR" dirty="0"/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1044841" y="1747799"/>
            <a:ext cx="101023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Si les âmes les plus gentilles étaient récompensées par une longue vie, les chiens vivraient plus longtemps que nous.</a:t>
            </a:r>
          </a:p>
        </p:txBody>
      </p:sp>
      <p:sp>
        <p:nvSpPr>
          <p:cNvPr id="9" name="Rectangle 8"/>
          <p:cNvSpPr/>
          <p:nvPr/>
        </p:nvSpPr>
        <p:spPr>
          <a:xfrm>
            <a:off x="1044841" y="2967335"/>
            <a:ext cx="1010231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Il me semble que l’univers nous a donné trois choses pour rendre la vie supportable: l’espoir, les blagues et les chiens. Mais le plus grand de ces cadeaux c’est les chiens.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1139687" y="4966084"/>
            <a:ext cx="988612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Les chiens sont notre lien vers le paradis. Ils ne connaissent pas le mal ou la jalousie ou le mécontentement.</a:t>
            </a:r>
          </a:p>
        </p:txBody>
      </p:sp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rgbClr val="FF0000"/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0922" y="619345"/>
            <a:ext cx="7010400" cy="56513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1941" y="619539"/>
            <a:ext cx="5633520" cy="56335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0587" y="646043"/>
            <a:ext cx="7476021" cy="560701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24250" y="571500"/>
            <a:ext cx="51435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9293" y="626562"/>
            <a:ext cx="8460897" cy="56264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79"/>
          <a:stretch/>
        </p:blipFill>
        <p:spPr>
          <a:xfrm>
            <a:off x="1497495" y="661901"/>
            <a:ext cx="9197009" cy="55659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83" b="8841"/>
          <a:stretch/>
        </p:blipFill>
        <p:spPr>
          <a:xfrm>
            <a:off x="1660960" y="636873"/>
            <a:ext cx="8870078" cy="56161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433" b="12933"/>
          <a:stretch/>
        </p:blipFill>
        <p:spPr>
          <a:xfrm>
            <a:off x="2769704" y="632791"/>
            <a:ext cx="6483043" cy="56202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681" r="196" b="2323"/>
          <a:stretch/>
        </p:blipFill>
        <p:spPr>
          <a:xfrm>
            <a:off x="2446183" y="645941"/>
            <a:ext cx="7299633" cy="56071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9911" y="646043"/>
            <a:ext cx="8410524" cy="56070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8799" y="617750"/>
            <a:ext cx="8494643" cy="56489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2891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9911" y="646043"/>
            <a:ext cx="8410524" cy="56070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3184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70554" y="612830"/>
            <a:ext cx="8650891" cy="56323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214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656208" y="622835"/>
            <a:ext cx="101023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Les chiens sont notre lien vers le paradis. Ils ne connaissent pas le mal ou la jalousie ou le mécontentement.</a:t>
            </a:r>
          </a:p>
        </p:txBody>
      </p:sp>
      <p:sp>
        <p:nvSpPr>
          <p:cNvPr id="4" name="Rectangle 3"/>
          <p:cNvSpPr/>
          <p:nvPr/>
        </p:nvSpPr>
        <p:spPr>
          <a:xfrm>
            <a:off x="656208" y="1865973"/>
            <a:ext cx="101023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Je crois que chaque chien entre dans notre vie pour nous enseigner quelque chose</a:t>
            </a:r>
            <a:r>
              <a:rPr lang="fr-FR" dirty="0">
                <a:latin typeface="Brush Script MT" panose="03060802040406070304" pitchFamily="66" charset="0"/>
              </a:rPr>
              <a:t>.</a:t>
            </a:r>
          </a:p>
        </p:txBody>
      </p:sp>
      <p:sp>
        <p:nvSpPr>
          <p:cNvPr id="9" name="Rectangle 8"/>
          <p:cNvSpPr/>
          <p:nvPr/>
        </p:nvSpPr>
        <p:spPr>
          <a:xfrm>
            <a:off x="656209" y="3069637"/>
            <a:ext cx="10879581" cy="3170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Les chiens demandent si peu, mais méritent </a:t>
            </a:r>
            <a:r>
              <a:rPr lang="fr-FR" sz="4000" b="1" dirty="0" smtClean="0">
                <a:latin typeface="Brush Script MT" panose="03060802040406070304" pitchFamily="66" charset="0"/>
              </a:rPr>
              <a:t>tellement même 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si mon chien vous dérangent sur mes diaporamas , c’est un 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ami fidèle  qui est toujours près de moi , et en sera indissociable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 de moi ,au quotidien , ne vous en déplaisent  y compris au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 copieur de </a:t>
            </a:r>
            <a:r>
              <a:rPr lang="fr-FR" sz="4000" b="1" dirty="0" err="1" smtClean="0">
                <a:latin typeface="Brush Script MT" panose="03060802040406070304" pitchFamily="66" charset="0"/>
              </a:rPr>
              <a:t>pps</a:t>
            </a:r>
            <a:r>
              <a:rPr lang="fr-FR" sz="4000" b="1" dirty="0" smtClean="0">
                <a:latin typeface="Brush Script MT" panose="03060802040406070304" pitchFamily="66" charset="0"/>
              </a:rPr>
              <a:t> car ce voleur est un triste personnage !</a:t>
            </a:r>
            <a:endParaRPr lang="fr-FR" sz="4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2287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44841" y="1019656"/>
            <a:ext cx="10139543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            C’était</a:t>
            </a:r>
          </a:p>
          <a:p>
            <a:r>
              <a:rPr lang="fr-FR" sz="7200" b="1" dirty="0" smtClean="0">
                <a:latin typeface="Brush Script MT" panose="03060802040406070304" pitchFamily="66" charset="0"/>
              </a:rPr>
              <a:t>Citations </a:t>
            </a:r>
            <a:r>
              <a:rPr lang="fr-FR" sz="7200" b="1" dirty="0">
                <a:latin typeface="Brush Script MT" panose="03060802040406070304" pitchFamily="66" charset="0"/>
              </a:rPr>
              <a:t>canines qui vous feront </a:t>
            </a:r>
            <a:r>
              <a:rPr lang="fr-FR" sz="7200" b="1" dirty="0" smtClean="0">
                <a:latin typeface="Brush Script MT" panose="03060802040406070304" pitchFamily="66" charset="0"/>
              </a:rPr>
              <a:t>craquer </a:t>
            </a:r>
          </a:p>
          <a:p>
            <a:r>
              <a:rPr lang="fr-FR" sz="7200" b="1" dirty="0">
                <a:latin typeface="Brush Script MT" panose="03060802040406070304" pitchFamily="66" charset="0"/>
              </a:rPr>
              <a:t> </a:t>
            </a:r>
            <a:r>
              <a:rPr lang="fr-FR" sz="7200" b="1" dirty="0" smtClean="0">
                <a:latin typeface="Brush Script MT" panose="03060802040406070304" pitchFamily="66" charset="0"/>
              </a:rPr>
              <a:t>        par Lande  N° </a:t>
            </a:r>
            <a:r>
              <a:rPr lang="fr-FR" sz="7200" b="1" dirty="0" smtClean="0">
                <a:latin typeface="Brush Script MT" panose="03060802040406070304" pitchFamily="66" charset="0"/>
              </a:rPr>
              <a:t>2 </a:t>
            </a:r>
            <a:endParaRPr lang="fr-FR" sz="72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6826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219</TotalTime>
  <Words>486</Words>
  <Application>Microsoft Office PowerPoint</Application>
  <PresentationFormat>Grand écran</PresentationFormat>
  <Paragraphs>101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2019-02-01T14:09:57Z</dcterms:created>
  <dcterms:modified xsi:type="dcterms:W3CDTF">2019-03-21T17:05:19Z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