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7" r:id="rId3"/>
    <p:sldId id="256" r:id="rId4"/>
    <p:sldId id="258" r:id="rId5"/>
    <p:sldId id="259" r:id="rId6"/>
    <p:sldId id="262" r:id="rId7"/>
    <p:sldId id="261" r:id="rId8"/>
    <p:sldId id="263" r:id="rId9"/>
    <p:sldId id="260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Kw8syPtf3+5gtwOBU5nIA==" hashData="vjiY0alKtAQyK/FWpS7RqaKSKDoWP2c0zxcI+h4bfzg43lApqyMgt84Tj2iWMTAHpEF1DYAgcoju1W7NkKt6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8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30/03/2019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2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30/03/2019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30/03/2019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30/03/2019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30/03/2019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30/03/2019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30/03/2019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30/03/2019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193317"/>
            <a:ext cx="10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</a:t>
            </a:r>
            <a:r>
              <a:rPr lang="fr-FR" sz="7200" b="1" dirty="0">
                <a:latin typeface="Brush Script MT" panose="03060802040406070304" pitchFamily="66" charset="0"/>
              </a:rPr>
              <a:t>Citations 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10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29488" y="4244923"/>
            <a:ext cx="95702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mon chien est mon amie de tout instant</a:t>
            </a:r>
          </a:p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je l’adore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  <p:sndAc>
          <p:stSnd loop="1">
            <p:snd r:embed="rId3" name="La vie et ses souvenirs .. 29 04 2011_001.wav"/>
          </p:stSnd>
        </p:sndAc>
      </p:transition>
    </mc:Choice>
    <mc:Fallback>
      <p:transition spd="slow" advTm="13000">
        <p:circle/>
        <p:sndAc>
          <p:stSnd loop="1">
            <p:snd r:embed="rId3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879" y="973086"/>
            <a:ext cx="8882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Vous savez ce que j’aime chez les gens? Leurs chiens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41" y="1747799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Si les âmes les plus gentilles étaient récompensées par une longue vie, les chiens vivraient plus longtemps que nous.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44841" y="2967335"/>
            <a:ext cx="101023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Il me semble que l’univers nous a donné trois choses pour rendre la vie supportable: l’espoir, les blagues et les chiens. Mais le plus grand de ces cadeaux c’est les chiens.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39687" y="4966084"/>
            <a:ext cx="9886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102" t="1250" r="7217" b="9973"/>
          <a:stretch/>
        </p:blipFill>
        <p:spPr>
          <a:xfrm>
            <a:off x="1197583" y="733549"/>
            <a:ext cx="9990557" cy="5434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870" t="586" r="5942" b="9310"/>
          <a:stretch/>
        </p:blipFill>
        <p:spPr>
          <a:xfrm>
            <a:off x="1113183" y="733550"/>
            <a:ext cx="9965634" cy="54068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50" y="552450"/>
            <a:ext cx="5905500" cy="5753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942" t="2409" r="4088" b="8813"/>
          <a:stretch/>
        </p:blipFill>
        <p:spPr>
          <a:xfrm>
            <a:off x="838200" y="685103"/>
            <a:ext cx="10593346" cy="5487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7" y="30185"/>
            <a:ext cx="12107705" cy="67976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427" t="1318" r="8578" b="8683"/>
          <a:stretch/>
        </p:blipFill>
        <p:spPr>
          <a:xfrm>
            <a:off x="1128598" y="657094"/>
            <a:ext cx="10018560" cy="56354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800" y="677920"/>
            <a:ext cx="7730847" cy="5568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0759" y="511270"/>
            <a:ext cx="8097154" cy="58450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421" t="4249" r="-1019" b="10182"/>
          <a:stretch/>
        </p:blipFill>
        <p:spPr>
          <a:xfrm>
            <a:off x="3392557" y="636104"/>
            <a:ext cx="5380382" cy="55489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8" b="8232"/>
          <a:stretch/>
        </p:blipFill>
        <p:spPr>
          <a:xfrm>
            <a:off x="1552028" y="636105"/>
            <a:ext cx="9087942" cy="5616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1" b="4869"/>
          <a:stretch/>
        </p:blipFill>
        <p:spPr>
          <a:xfrm>
            <a:off x="3471810" y="579542"/>
            <a:ext cx="5248379" cy="5673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8493" y="622852"/>
            <a:ext cx="4201647" cy="563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1" y="646043"/>
            <a:ext cx="5607016" cy="5607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1629" y="618214"/>
            <a:ext cx="8049780" cy="56348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39341" y="3907423"/>
            <a:ext cx="107404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Surtout respecter nos amis à 4 pattes , ils</a:t>
            </a:r>
          </a:p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sont là pour vous ,avec douceur et gentillesse !</a:t>
            </a:r>
            <a:endParaRPr lang="fr-FR" sz="5400" b="1" cap="none" spc="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810174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199" y="2119587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Je crois que chaque chien entre dans notre vie pour nous enseigner quelque chose</a:t>
            </a:r>
            <a:r>
              <a:rPr lang="fr-FR" dirty="0"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838199" y="3462233"/>
            <a:ext cx="10879581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demandent si peu, mais méritent </a:t>
            </a:r>
            <a:r>
              <a:rPr lang="fr-FR" sz="4000" b="1" dirty="0" smtClean="0">
                <a:latin typeface="Brush Script MT" panose="03060802040406070304" pitchFamily="66" charset="0"/>
              </a:rPr>
              <a:t>tellement même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si mon chien vous dérangent sur mes diaporamas , c’est un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ami fidèle  qui est toujours près de moi , et en sera indissociable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de moi ,au quotidien , ne vous en déplaisent </a:t>
            </a:r>
            <a:r>
              <a:rPr lang="fr-FR" sz="4000" b="1" dirty="0">
                <a:latin typeface="Brush Script MT" panose="03060802040406070304" pitchFamily="66" charset="0"/>
              </a:rPr>
              <a:t>s</a:t>
            </a:r>
            <a:r>
              <a:rPr lang="fr-FR" sz="4000" b="1" dirty="0" smtClean="0">
                <a:latin typeface="Brush Script MT" panose="03060802040406070304" pitchFamily="66" charset="0"/>
              </a:rPr>
              <a:t>alut et merci !</a:t>
            </a:r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30/03/2019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7477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19656"/>
            <a:ext cx="101395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Citations </a:t>
            </a:r>
            <a:r>
              <a:rPr lang="fr-FR" sz="7200" b="1" dirty="0">
                <a:latin typeface="Brush Script MT" panose="03060802040406070304" pitchFamily="66" charset="0"/>
              </a:rPr>
              <a:t>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10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2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387</TotalTime>
  <Words>507</Words>
  <Application>Microsoft Office PowerPoint</Application>
  <PresentationFormat>Grand écran</PresentationFormat>
  <Paragraphs>104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2019-02-01T14:09:57Z</dcterms:created>
  <dcterms:modified xsi:type="dcterms:W3CDTF">2019-03-30T15:42:53Z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