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J8H0j3CeagA57VcwxhSw==" hashData="Bo3PFgwmVMFCJsdJo6rk7GVu89vNrP8glIglWih/tPkqMMiMdi2jLLkUE7KvjokgIuj1ZiSEZttyop+1npEn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21/03/2019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21/03/2019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21/03/2019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21/03/2019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21/03/2019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21/03/2019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4257" y="1720839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1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2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593035"/>
            <a:ext cx="8490037" cy="5660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935" y="649820"/>
            <a:ext cx="7454421" cy="5603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37209"/>
            <a:ext cx="8423776" cy="5615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593035"/>
            <a:ext cx="8481391" cy="56542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28373"/>
            <a:ext cx="8437028" cy="562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5193" y="633100"/>
            <a:ext cx="8897033" cy="5619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593035"/>
            <a:ext cx="8490037" cy="5660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10705"/>
            <a:ext cx="8463532" cy="564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4261" y="588751"/>
            <a:ext cx="5976730" cy="5667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327" y="344486"/>
            <a:ext cx="8031838" cy="61093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593035"/>
            <a:ext cx="5660024" cy="5660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593035"/>
            <a:ext cx="5660024" cy="5660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7200" b="1" dirty="0" smtClean="0">
                <a:latin typeface="Brush Script MT" panose="03060802040406070304" pitchFamily="66" charset="0"/>
              </a:rPr>
              <a:t>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1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486</Words>
  <Application>Microsoft Office PowerPoint</Application>
  <PresentationFormat>Grand écran</PresentationFormat>
  <Paragraphs>101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2019-02-01T14:09:57Z</dcterms:created>
  <dcterms:modified xsi:type="dcterms:W3CDTF">2019-03-21T12:55:15Z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