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8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70" r:id="rId15"/>
    <p:sldId id="271" r:id="rId16"/>
    <p:sldId id="269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Ry6umAlszhMtiDX3hW+1tg==" hashData="ZsNtvrQtXu1OwNnDMpwnCEzJLrpPsruYS0YsEh7peS3DIYz4QZVg6Pqy+LAASpW+1GqHn8S7Y8HMdJQj2yNJg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BF7F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3" d="100"/>
          <a:sy n="83" d="100"/>
        </p:scale>
        <p:origin x="258" y="1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832F734-7AF8-4D81-ADB9-DF7F01399FC8}" type="datetimeFigureOut">
              <a:rPr lang="fr-FR" smtClean="0"/>
              <a:t>27/05/2019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84A6981-7AF1-41E0-B3C5-C09FFB9228D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06173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945907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2775261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285855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9714981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592711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612927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09235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5697271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9827204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1175853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812970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7853622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542380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054609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5288105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821497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E2BC38-D8CC-412A-9270-4139142A3E9F}" type="datetime1">
              <a:rPr lang="fr-FR" smtClean="0"/>
              <a:t>27/05/2019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48817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ripple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51B3A7-756B-404C-85DD-EB4ABFA1CC3C}" type="datetime1">
              <a:rPr lang="fr-FR" smtClean="0"/>
              <a:t>27/05/2019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69945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ripple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6B70F9-3E4A-4ED7-B157-C72AF72A34AE}" type="datetime1">
              <a:rPr lang="fr-FR" smtClean="0"/>
              <a:t>27/05/2019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17898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ripple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2A714-FAB3-428E-A76D-1C9FB95FEEE8}" type="datetime1">
              <a:rPr lang="fr-FR" smtClean="0"/>
              <a:t>27/05/2019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21886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ripple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916B1-8985-46A0-BFC4-07E3E5AFF11E}" type="datetime1">
              <a:rPr lang="fr-FR" smtClean="0"/>
              <a:t>27/05/2019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241878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ripple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910E9-0E6B-4D12-9463-37C7F88F09FE}" type="datetime1">
              <a:rPr lang="fr-FR" smtClean="0"/>
              <a:t>27/05/2019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9353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ripple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61CD92-E3B7-401F-9DF0-AE8150C7E329}" type="datetime1">
              <a:rPr lang="fr-FR" smtClean="0"/>
              <a:t>27/05/2019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41384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ripple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F19573-270D-4999-9436-309C5F6BDBC2}" type="datetime1">
              <a:rPr lang="fr-FR" smtClean="0"/>
              <a:t>27/05/2019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65668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ripple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F823A0-2160-47AB-8B03-430D57899443}" type="datetime1">
              <a:rPr lang="fr-FR" smtClean="0"/>
              <a:t>27/05/2019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085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ripple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673CC1-78A8-48C0-9E49-D06FA80934D3}" type="datetime1">
              <a:rPr lang="fr-FR" smtClean="0"/>
              <a:t>27/05/2019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5286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ripple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9C34A-9755-42CE-AAD2-82186F5D4B6A}" type="datetime1">
              <a:rPr lang="fr-FR" smtClean="0"/>
              <a:t>27/05/2019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69719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ripple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78B5F3-408C-4090-8927-114B6DE08D4E}" type="datetime1">
              <a:rPr lang="fr-FR" smtClean="0"/>
              <a:t>27/05/2019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2605856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3000">
        <p14:ripple/>
      </p:transition>
    </mc:Choice>
    <mc:Fallback>
      <p:transition spd="slow" advTm="13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30620" y="601752"/>
            <a:ext cx="11004331" cy="5636665"/>
          </a:xfrm>
          <a:prstGeom prst="rect">
            <a:avLst/>
          </a:prstGeom>
        </p:spPr>
      </p:pic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27/05/2019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1501" y="174000"/>
            <a:ext cx="9173980" cy="6114175"/>
          </a:xfrm>
          <a:prstGeom prst="rect">
            <a:avLst/>
          </a:prstGeom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2" name="Rectangle 1"/>
          <p:cNvSpPr/>
          <p:nvPr/>
        </p:nvSpPr>
        <p:spPr>
          <a:xfrm>
            <a:off x="1394232" y="1830703"/>
            <a:ext cx="9403536" cy="280076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800" b="1" dirty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52 situations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improbables</a:t>
            </a:r>
          </a:p>
          <a:p>
            <a:r>
              <a:rPr lang="fr-FR" sz="8800" b="1" dirty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    par Lande N° </a:t>
            </a:r>
            <a:r>
              <a:rPr lang="fr-FR" sz="8800" b="1" dirty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5</a:t>
            </a:r>
          </a:p>
        </p:txBody>
      </p:sp>
    </p:spTree>
    <p:extLst>
      <p:ext uri="{BB962C8B-B14F-4D97-AF65-F5344CB8AC3E}">
        <p14:creationId xmlns:p14="http://schemas.microsoft.com/office/powerpoint/2010/main" val="14000409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ripple/>
        <p:sndAc>
          <p:stSnd loop="1">
            <p:snd r:embed="rId3" name="Ile d'Oléron .. 09 03 2011_001.wav"/>
          </p:stSnd>
        </p:sndAc>
      </p:transition>
    </mc:Choice>
    <mc:Fallback>
      <p:transition spd="slow" advTm="13000">
        <p:fade/>
        <p:sndAc>
          <p:stSnd loop="1">
            <p:snd r:embed="rId3" name="Ile d'Oléron .. 09 03 201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6143" y="486925"/>
            <a:ext cx="10987277" cy="5869425"/>
          </a:xfrm>
          <a:prstGeom prst="rect">
            <a:avLst/>
          </a:prstGeom>
        </p:spPr>
      </p:pic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27/05/2019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2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255986" y="1305580"/>
            <a:ext cx="9680027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7200" b="1" dirty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52 situations improbables qui prouvent que les humains n’ont pas besoin d’alcool pour être bizarres</a:t>
            </a:r>
          </a:p>
        </p:txBody>
      </p:sp>
    </p:spTree>
    <p:extLst>
      <p:ext uri="{BB962C8B-B14F-4D97-AF65-F5344CB8AC3E}">
        <p14:creationId xmlns:p14="http://schemas.microsoft.com/office/powerpoint/2010/main" val="36358020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ripple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9090" y="470081"/>
            <a:ext cx="11035862" cy="5895379"/>
          </a:xfrm>
          <a:prstGeom prst="rect">
            <a:avLst/>
          </a:prstGeom>
        </p:spPr>
      </p:pic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27/05/2019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3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838200" y="797510"/>
            <a:ext cx="10644351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800" b="1" dirty="0">
                <a:latin typeface="Brush Script MT" panose="03060802040406070304" pitchFamily="66" charset="0"/>
              </a:rPr>
              <a:t>Je pense qu’il n’y a pas grand chose à dire de plus. Sur Terre, il se passe des choses que personne ne peut réussir à qualifier. L’esprit humain est fantastique mais quand il se barre en cacahuètes, ça donne un résultat très étrange. Alors découvrez les situations les plus improbables qui se déroulent à travers le globe, pour votre plus grand plaisir.</a:t>
            </a:r>
          </a:p>
        </p:txBody>
      </p:sp>
    </p:spTree>
    <p:extLst>
      <p:ext uri="{BB962C8B-B14F-4D97-AF65-F5344CB8AC3E}">
        <p14:creationId xmlns:p14="http://schemas.microsoft.com/office/powerpoint/2010/main" val="12504738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ripple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27/05/2019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4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05444" y="609443"/>
            <a:ext cx="6690637" cy="567658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877011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ripple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27/05/2019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5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19300" y="711199"/>
            <a:ext cx="7985447" cy="555238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118985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ripple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27/05/2019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6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13100" y="644010"/>
            <a:ext cx="5753100" cy="558230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067483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ripple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27/05/2019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7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90700" y="655399"/>
            <a:ext cx="8521700" cy="560568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179472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ripple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27/05/2019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8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98700" y="666749"/>
            <a:ext cx="7480300" cy="56102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542381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ripple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27/05/2019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36800" y="647700"/>
            <a:ext cx="7467600" cy="56007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475448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ripple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27/05/2019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10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" r="-521" b="7552"/>
          <a:stretch/>
        </p:blipFill>
        <p:spPr>
          <a:xfrm>
            <a:off x="3657600" y="625475"/>
            <a:ext cx="4902200" cy="56356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5125745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ripple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27/05/2019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11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3958" r="-277" b="3958"/>
          <a:stretch/>
        </p:blipFill>
        <p:spPr>
          <a:xfrm>
            <a:off x="3803650" y="663862"/>
            <a:ext cx="4584700" cy="56134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332929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ripple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27/05/2019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12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7771" r="555"/>
          <a:stretch/>
        </p:blipFill>
        <p:spPr>
          <a:xfrm>
            <a:off x="3810000" y="647700"/>
            <a:ext cx="4546600" cy="56223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35143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ripple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27/05/2019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13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r="557" b="8802"/>
          <a:stretch/>
        </p:blipFill>
        <p:spPr>
          <a:xfrm>
            <a:off x="3822700" y="690850"/>
            <a:ext cx="4546600" cy="55594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185414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ripple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27/05/2019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14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1468" b="7708"/>
          <a:stretch/>
        </p:blipFill>
        <p:spPr>
          <a:xfrm>
            <a:off x="3987800" y="662594"/>
            <a:ext cx="4216400" cy="557028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141407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ripple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27/05/2019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15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71800" y="647700"/>
            <a:ext cx="6248400" cy="56134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554905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ripple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84200" y="601752"/>
            <a:ext cx="11050751" cy="5636665"/>
          </a:xfrm>
          <a:prstGeom prst="rect">
            <a:avLst/>
          </a:prstGeom>
        </p:spPr>
      </p:pic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27/05/2019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16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1501" y="174000"/>
            <a:ext cx="9173980" cy="6114175"/>
          </a:xfrm>
          <a:prstGeom prst="rect">
            <a:avLst/>
          </a:prstGeom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2" name="Rectangle 1"/>
          <p:cNvSpPr/>
          <p:nvPr/>
        </p:nvSpPr>
        <p:spPr>
          <a:xfrm>
            <a:off x="1394232" y="1342592"/>
            <a:ext cx="9403536" cy="415498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8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          C’était</a:t>
            </a:r>
          </a:p>
          <a:p>
            <a:r>
              <a:rPr lang="fr-FR" sz="88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52 </a:t>
            </a:r>
            <a:r>
              <a:rPr lang="fr-FR" sz="8800" b="1" dirty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situations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improbables</a:t>
            </a:r>
          </a:p>
          <a:p>
            <a:r>
              <a:rPr lang="fr-FR" sz="8800" b="1" dirty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      par Lande</a:t>
            </a:r>
            <a:endParaRPr lang="fr-FR" sz="8800" b="1" dirty="0">
              <a:ln>
                <a:solidFill>
                  <a:srgbClr val="FF0000"/>
                </a:solidFill>
              </a:ln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63767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ripple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156</TotalTime>
  <Words>357</Words>
  <Application>Microsoft Office PowerPoint</Application>
  <PresentationFormat>Grand écran</PresentationFormat>
  <Paragraphs>87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Arial</vt:lpstr>
      <vt:lpstr>Brush Script MT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14</cp:revision>
  <dcterms:created xsi:type="dcterms:W3CDTF">2019-02-26T12:55:36Z</dcterms:created>
  <dcterms:modified xsi:type="dcterms:W3CDTF">2019-05-27T14:06:56Z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