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zqUKY36/kLqqJmnsseVJQ==" hashData="BNg4YYPAKLqIJz/m+HSkzbPgTlDHveMqVbQ4AWcJsh4hdX9ps+LZVAj6WR8jmv7HGaBuF1tGq9wJ82UYrUvP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8585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149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9271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129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923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972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272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7585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1297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5362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2380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32225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149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620" y="601752"/>
            <a:ext cx="11004331" cy="563666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394232" y="1830703"/>
            <a:ext cx="9403536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situations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improbables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4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143" y="486925"/>
            <a:ext cx="10987277" cy="586942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986" y="1305580"/>
            <a:ext cx="968002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situations improbables qui prouvent que les humains n’ont pas besoin d’alcool pour être bizarres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090" y="470081"/>
            <a:ext cx="11035862" cy="58953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797510"/>
            <a:ext cx="1064435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Je pense qu’il n’y a pas grand chose à dire de plus. Sur Terre, il se passe des choses que personne ne peut réussir à qualifier. L’esprit humain est fantastique mais quand il se barre en cacahuètes, ça donne un résultat très étrange. Alors découvrez les situations les plus improbables qui se déroulent à travers le globe, pour votre plus grand plaisir.</a:t>
            </a:r>
          </a:p>
        </p:txBody>
      </p:sp>
    </p:spTree>
    <p:extLst>
      <p:ext uri="{BB962C8B-B14F-4D97-AF65-F5344CB8AC3E}">
        <p14:creationId xmlns:p14="http://schemas.microsoft.com/office/powerpoint/2010/main" val="125047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2900" y="637283"/>
            <a:ext cx="6375400" cy="5628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770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4375" r="-487" b="3957"/>
          <a:stretch/>
        </p:blipFill>
        <p:spPr>
          <a:xfrm>
            <a:off x="3819525" y="647700"/>
            <a:ext cx="4575175" cy="558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89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66" r="278" b="3750"/>
          <a:stretch/>
        </p:blipFill>
        <p:spPr>
          <a:xfrm>
            <a:off x="3810000" y="635000"/>
            <a:ext cx="4559300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674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166" r="1042" b="3750"/>
          <a:stretch/>
        </p:blipFill>
        <p:spPr>
          <a:xfrm>
            <a:off x="3048000" y="635000"/>
            <a:ext cx="6032500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794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1" y="685801"/>
            <a:ext cx="10672894" cy="5536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4238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634443"/>
            <a:ext cx="8255000" cy="5623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754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900" y="657225"/>
            <a:ext cx="9918700" cy="5579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257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675" r="416" b="1810"/>
          <a:stretch/>
        </p:blipFill>
        <p:spPr>
          <a:xfrm>
            <a:off x="3048000" y="647700"/>
            <a:ext cx="6070600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329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878" r="-209" b="3669"/>
          <a:stretch/>
        </p:blipFill>
        <p:spPr>
          <a:xfrm>
            <a:off x="3048000" y="635000"/>
            <a:ext cx="6108700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51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80" r="-418" b="2852"/>
          <a:stretch/>
        </p:blipFill>
        <p:spPr>
          <a:xfrm>
            <a:off x="3048000" y="647700"/>
            <a:ext cx="6121400" cy="558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854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444" y="638234"/>
            <a:ext cx="6679856" cy="5667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2173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200" y="601752"/>
            <a:ext cx="11050751" cy="563666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394232" y="1342592"/>
            <a:ext cx="9403536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situations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improbables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37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</TotalTime>
  <Words>341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2019-02-26T12:55:36Z</dcterms:created>
  <dcterms:modified xsi:type="dcterms:W3CDTF">2019-05-27T13:52:12Z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