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x6aeiGncgBFVp9iwsW0+Q==" hashData="/poG+E6zBbnVh2GZT32I24sL5vu9OxFNXpwfvxaNBiiMIl8r6yQjbVkd+rY48ymruw+LqCYceTmNnA/EzVzI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858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149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927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29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2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972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272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7585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129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536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2380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149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620" y="601752"/>
            <a:ext cx="1100433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830703"/>
            <a:ext cx="9403536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43" y="486925"/>
            <a:ext cx="10987277" cy="586942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986" y="1305580"/>
            <a:ext cx="96800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improbables qui prouvent que les humains n’ont pas besoin d’alcool pour être bizarres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90" y="470081"/>
            <a:ext cx="11035862" cy="58953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797510"/>
            <a:ext cx="106443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Je pense qu’il n’y a pas grand chose à dire de plus. Sur Terre, il se passe des choses que personne ne peut réussir à qualifier. L’esprit humain est fantastique mais quand il se barre en cacahuètes, ça donne un résultat très étrange. Alors découvrez les situations les plus improbables qui se déroulent à travers le globe, pour votre plus grand plaisir.</a:t>
            </a:r>
          </a:p>
        </p:txBody>
      </p:sp>
    </p:spTree>
    <p:extLst>
      <p:ext uri="{BB962C8B-B14F-4D97-AF65-F5344CB8AC3E}">
        <p14:creationId xmlns:p14="http://schemas.microsoft.com/office/powerpoint/2010/main" val="125047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85" r="1260"/>
          <a:stretch/>
        </p:blipFill>
        <p:spPr>
          <a:xfrm>
            <a:off x="3943141" y="687019"/>
            <a:ext cx="4330699" cy="5567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770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67" r="-278" b="3333"/>
          <a:stretch/>
        </p:blipFill>
        <p:spPr>
          <a:xfrm>
            <a:off x="3810000" y="635000"/>
            <a:ext cx="45847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66" r="278" b="3750"/>
          <a:stretch/>
        </p:blipFill>
        <p:spPr>
          <a:xfrm>
            <a:off x="3810000" y="635000"/>
            <a:ext cx="45593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674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66" r="-32" b="3750"/>
          <a:stretch/>
        </p:blipFill>
        <p:spPr>
          <a:xfrm>
            <a:off x="3519487" y="635000"/>
            <a:ext cx="5154613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794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648890"/>
            <a:ext cx="7696200" cy="5615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423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375" r="-417" b="3542"/>
          <a:stretch/>
        </p:blipFill>
        <p:spPr>
          <a:xfrm>
            <a:off x="3048000" y="647700"/>
            <a:ext cx="61214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754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375" r="208" b="4166"/>
          <a:stretch/>
        </p:blipFill>
        <p:spPr>
          <a:xfrm>
            <a:off x="3048000" y="647700"/>
            <a:ext cx="6083300" cy="5575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257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100" y="639762"/>
            <a:ext cx="7200900" cy="5648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329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83" r="-1259" b="3541"/>
          <a:stretch/>
        </p:blipFill>
        <p:spPr>
          <a:xfrm>
            <a:off x="3890962" y="660400"/>
            <a:ext cx="4465638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51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" b="8750"/>
          <a:stretch/>
        </p:blipFill>
        <p:spPr>
          <a:xfrm>
            <a:off x="3797300" y="689262"/>
            <a:ext cx="459740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854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200" y="601752"/>
            <a:ext cx="1105075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342592"/>
            <a:ext cx="9403536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7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</TotalTime>
  <Words>325</Words>
  <Application>Microsoft Office PowerPoint</Application>
  <PresentationFormat>Grand écran</PresentationFormat>
  <Paragraphs>77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2019-02-26T12:55:36Z</dcterms:created>
  <dcterms:modified xsi:type="dcterms:W3CDTF">2019-05-27T13:39:45Z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