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wSEnO900e+qTQvCBetKxQ==" hashData="S0q+AvN9slw8d3MvNuMgLWRMz7nM6AoGd7P6jtEnkT/gyjKHw2SZLgTTqyAW9ghEOyEDUyIqfiZFicmw0SGQ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858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149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271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29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92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972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272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7585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129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5362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238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149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620" y="601752"/>
            <a:ext cx="1100433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5795" y="124242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830703"/>
            <a:ext cx="9403536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43" y="486925"/>
            <a:ext cx="10987277" cy="586942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986" y="1305580"/>
            <a:ext cx="968002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situations improbables qui prouvent que les humains n’ont pas besoin d’alcool pour être bizarres</a:t>
            </a: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90" y="470081"/>
            <a:ext cx="11035862" cy="58953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797510"/>
            <a:ext cx="106443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Je pense qu’il n’y a pas grand chose à dire de plus. Sur Terre, il se passe des choses que personne ne peut réussir à qualifier. L’esprit humain est fantastique mais quand il se barre en cacahuètes, ça donne un résultat très étrange. Alors découvrez les situations les plus improbables qui se déroulent à travers le globe, pour votre plus grand plaisir.</a:t>
            </a:r>
          </a:p>
        </p:txBody>
      </p:sp>
    </p:spTree>
    <p:extLst>
      <p:ext uri="{BB962C8B-B14F-4D97-AF65-F5344CB8AC3E}">
        <p14:creationId xmlns:p14="http://schemas.microsoft.com/office/powerpoint/2010/main" val="12504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800" y="635000"/>
            <a:ext cx="5664200" cy="5664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7701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841" y="641350"/>
            <a:ext cx="5575300" cy="557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8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100" y="638175"/>
            <a:ext cx="7493000" cy="5619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674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43095"/>
            <a:ext cx="8242300" cy="5615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794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158" y="687675"/>
            <a:ext cx="4436666" cy="5565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423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4700" y="632968"/>
            <a:ext cx="5511800" cy="56440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754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644596"/>
            <a:ext cx="4114800" cy="5616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257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375" r="-278"/>
          <a:stretch/>
        </p:blipFill>
        <p:spPr>
          <a:xfrm>
            <a:off x="3759200" y="659462"/>
            <a:ext cx="4641641" cy="5593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329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r="-1869" b="3959"/>
          <a:stretch/>
        </p:blipFill>
        <p:spPr>
          <a:xfrm>
            <a:off x="3943934" y="692265"/>
            <a:ext cx="4329113" cy="5556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351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1924" y="685800"/>
            <a:ext cx="4181475" cy="5575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854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200" y="601752"/>
            <a:ext cx="11050751" cy="563666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394232" y="1342592"/>
            <a:ext cx="9403536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52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situations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improbables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7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</TotalTime>
  <Words>325</Words>
  <Application>Microsoft Office PowerPoint</Application>
  <PresentationFormat>Grand écran</PresentationFormat>
  <Paragraphs>77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2019-02-26T12:55:36Z</dcterms:created>
  <dcterms:modified xsi:type="dcterms:W3CDTF">2019-05-27T13:31:23Z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