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lSA1MtaRus91/8OAw+cGQ==" hashData="qxTnckMqeG84Wi/RuP+WnvZE40rKPG4P1ON+pq0fTpHoPCG6xJG6zNfvk7i/rzf1pR4qvK8GX1Ezo+hnon/J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858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149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927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29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92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972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272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7585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129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536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2380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149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6834" r="312" b="25082"/>
          <a:stretch/>
        </p:blipFill>
        <p:spPr>
          <a:xfrm>
            <a:off x="630620" y="601752"/>
            <a:ext cx="1100433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830703"/>
            <a:ext cx="9403536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43" y="486925"/>
            <a:ext cx="10987277" cy="586942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986" y="1305580"/>
            <a:ext cx="96800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improbables qui prouvent que les humains n’ont pas besoin d’alcool pour être bizarres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90" y="470081"/>
            <a:ext cx="11035862" cy="58953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797510"/>
            <a:ext cx="1064435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Je pense qu’il n’y a pas grand chose à dire de plus. Sur Terre, il se passe des choses que personne ne peut réussir à qualifier. L’esprit humain est fantastique mais quand il se barre en cacahuètes, ça donne un résultat très étrange. Alors découvrez les situations les plus improbables qui se déroulent à travers le globe, pour votre plus grand plaisir.</a:t>
            </a:r>
          </a:p>
        </p:txBody>
      </p:sp>
    </p:spTree>
    <p:extLst>
      <p:ext uri="{BB962C8B-B14F-4D97-AF65-F5344CB8AC3E}">
        <p14:creationId xmlns:p14="http://schemas.microsoft.com/office/powerpoint/2010/main" val="125047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062" y="646386"/>
            <a:ext cx="7457090" cy="5592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770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17" b="4095"/>
          <a:stretch/>
        </p:blipFill>
        <p:spPr>
          <a:xfrm>
            <a:off x="3182006" y="648710"/>
            <a:ext cx="5827987" cy="5560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097" y="655106"/>
            <a:ext cx="8387255" cy="5582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674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166" y="663563"/>
            <a:ext cx="5707117" cy="558227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1794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71" r="-843" b="3578"/>
          <a:stretch/>
        </p:blipFill>
        <p:spPr>
          <a:xfrm>
            <a:off x="3486150" y="677917"/>
            <a:ext cx="5263712" cy="5580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423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1" b="10777"/>
          <a:stretch/>
        </p:blipFill>
        <p:spPr>
          <a:xfrm>
            <a:off x="3479591" y="657027"/>
            <a:ext cx="5257799" cy="5627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754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792" r="179" b="3750"/>
          <a:stretch/>
        </p:blipFill>
        <p:spPr>
          <a:xfrm>
            <a:off x="3419475" y="673100"/>
            <a:ext cx="5343525" cy="5575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257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25" b="5613"/>
          <a:stretch/>
        </p:blipFill>
        <p:spPr>
          <a:xfrm>
            <a:off x="3828548" y="658892"/>
            <a:ext cx="4534903" cy="5623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329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714" r="-208" b="2654"/>
          <a:stretch/>
        </p:blipFill>
        <p:spPr>
          <a:xfrm>
            <a:off x="3048000" y="660400"/>
            <a:ext cx="61087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51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4200" y="645915"/>
            <a:ext cx="8432800" cy="55999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854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6834" r="312" b="25082"/>
          <a:stretch/>
        </p:blipFill>
        <p:spPr>
          <a:xfrm>
            <a:off x="584200" y="601752"/>
            <a:ext cx="1105075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342592"/>
            <a:ext cx="9403536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7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325</Words>
  <Application>Microsoft Office PowerPoint</Application>
  <PresentationFormat>Grand écran</PresentationFormat>
  <Paragraphs>77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2019-02-26T12:55:36Z</dcterms:created>
  <dcterms:modified xsi:type="dcterms:W3CDTF">2019-05-27T11:30:19Z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