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81" r:id="rId16"/>
    <p:sldId id="282" r:id="rId17"/>
    <p:sldId id="283" r:id="rId18"/>
    <p:sldId id="284" r:id="rId19"/>
    <p:sldId id="285" r:id="rId20"/>
    <p:sldId id="287" r:id="rId21"/>
    <p:sldId id="288" r:id="rId22"/>
    <p:sldId id="289" r:id="rId23"/>
    <p:sldId id="290" r:id="rId24"/>
    <p:sldId id="286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uKbM0X3Mm67b9YK4JkYuQ==" hashData="PuEiVFEeL6j7Z6Lv0HfXwauF0M9KkHthiZfwiT+VPqLV6T0OodMSQ9yH5aPn1Unu60c/1XzTPFDvaxytsrEb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796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272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319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82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6789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1484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9977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0216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6632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337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404731" y="2028616"/>
            <a:ext cx="958132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33 </a:t>
            </a:r>
            <a:r>
              <a:rPr lang="fr-FR" sz="8800" b="1" dirty="0">
                <a:latin typeface="Brush Script MT" panose="03060802040406070304" pitchFamily="66" charset="0"/>
              </a:rPr>
              <a:t>photos des Seychelles </a:t>
            </a:r>
            <a:r>
              <a:rPr lang="fr-FR" sz="8800" b="1" dirty="0" smtClean="0">
                <a:latin typeface="Brush Script MT" panose="03060802040406070304" pitchFamily="66" charset="0"/>
              </a:rPr>
              <a:t> par Lande  N° </a:t>
            </a:r>
            <a:r>
              <a:rPr lang="fr-FR" sz="8800" b="1" dirty="0" smtClean="0">
                <a:latin typeface="Brush Script MT" panose="03060802040406070304" pitchFamily="66" charset="0"/>
              </a:rPr>
              <a:t>2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24 AVRIL 2010_001.wav"/>
          </p:stSnd>
        </p:sndAc>
      </p:transition>
    </mc:Choice>
    <mc:Fallback>
      <p:transition spd="slow" advTm="13000">
        <p:circle/>
        <p:sndAc>
          <p:stSnd loop="1">
            <p:snd r:embed="rId3" name="24 AVRIL 201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060174" y="610439"/>
            <a:ext cx="100451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fr-FR" sz="8800" b="1" dirty="0">
                <a:latin typeface="Brush Script MT" panose="03060802040406070304" pitchFamily="66" charset="0"/>
              </a:rPr>
              <a:t>33 photos des Seychelles qui vont vous donner l’envie de faire vos bagages dans la minute</a:t>
            </a:r>
            <a:endParaRPr lang="fr-FR" sz="8800" b="1" i="0" dirty="0">
              <a:effectLst/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85630" y="889842"/>
            <a:ext cx="1022073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116 îles situées dans l’océan indien composent les Seychelles. Et c’est juste magnifique. On vous laisse tout simplement admirer les 33 photos suivantes en bavant d’envie. Oui, nous aussi on a bavé. Mettez une serviette du coup, pour protéger le clavier.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05521"/>
            <a:ext cx="8465459" cy="5646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26898"/>
            <a:ext cx="10004679" cy="5626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401" y="610440"/>
            <a:ext cx="8458954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22516"/>
            <a:ext cx="9013110" cy="5630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22516"/>
            <a:ext cx="9013110" cy="5630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7122" y="635399"/>
            <a:ext cx="8511606" cy="5617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9687" y="641803"/>
            <a:ext cx="9912626" cy="5574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8608" y="634755"/>
            <a:ext cx="9166139" cy="5618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19445"/>
            <a:ext cx="10017932" cy="5633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539" y="614019"/>
            <a:ext cx="7512826" cy="5639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26898"/>
            <a:ext cx="10004679" cy="5626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26898"/>
            <a:ext cx="10004679" cy="5626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625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30796"/>
            <a:ext cx="8999858" cy="5622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885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41803"/>
            <a:ext cx="9978175" cy="5611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456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539" y="623967"/>
            <a:ext cx="7499574" cy="5629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707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34350"/>
            <a:ext cx="9991427" cy="5618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03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539" y="663755"/>
            <a:ext cx="7446565" cy="5589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269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22516"/>
            <a:ext cx="9013110" cy="5630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190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377" y="639074"/>
            <a:ext cx="8986606" cy="5613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5332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38" y="649255"/>
            <a:ext cx="9964923" cy="5603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792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05339" y="1329106"/>
            <a:ext cx="958132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33 </a:t>
            </a:r>
            <a:r>
              <a:rPr lang="fr-FR" sz="8800" b="1" dirty="0">
                <a:latin typeface="Brush Script MT" panose="03060802040406070304" pitchFamily="66" charset="0"/>
              </a:rPr>
              <a:t>photos des Seychelles </a:t>
            </a:r>
            <a:r>
              <a:rPr lang="fr-FR" sz="8800" b="1" dirty="0" smtClean="0">
                <a:latin typeface="Brush Script MT" panose="03060802040406070304" pitchFamily="66" charset="0"/>
              </a:rPr>
              <a:t> par Lande  N° </a:t>
            </a:r>
            <a:r>
              <a:rPr lang="fr-FR" sz="8800" b="1" dirty="0" smtClean="0">
                <a:latin typeface="Brush Script MT" panose="03060802040406070304" pitchFamily="66" charset="0"/>
              </a:rPr>
              <a:t>2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10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468</Words>
  <Application>Microsoft Office PowerPoint</Application>
  <PresentationFormat>Grand écran</PresentationFormat>
  <Paragraphs>125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2019-02-01T14:09:57Z</dcterms:created>
  <dcterms:modified xsi:type="dcterms:W3CDTF">2019-03-25T19:43:17Z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