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  <p:sldId id="282" r:id="rId17"/>
    <p:sldId id="283" r:id="rId18"/>
    <p:sldId id="284" r:id="rId19"/>
    <p:sldId id="285" r:id="rId20"/>
    <p:sldId id="28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+x2iFVPU+cdrAuSZqTpww==" hashData="ufiZv8z3ORKU8X+IZiXiWaWLmt62G6Tz3nT/btpqqXevydXKo1KWLsyl8letPSzRGg8Z/s2YBHEtn/rCZA2a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796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272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19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82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678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33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404731" y="2028616"/>
            <a:ext cx="958132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33 </a:t>
            </a:r>
            <a:r>
              <a:rPr lang="fr-FR" sz="8800" b="1" dirty="0">
                <a:latin typeface="Brush Script MT" panose="03060802040406070304" pitchFamily="66" charset="0"/>
              </a:rPr>
              <a:t>photos des Seychelles </a:t>
            </a:r>
            <a:r>
              <a:rPr lang="fr-FR" sz="8800" b="1" dirty="0" smtClean="0">
                <a:latin typeface="Brush Script MT" panose="03060802040406070304" pitchFamily="66" charset="0"/>
              </a:rPr>
              <a:t>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r>
              <a:rPr lang="fr-FR" sz="8800" b="1" dirty="0" smtClean="0">
                <a:latin typeface="Brush Script MT" panose="03060802040406070304" pitchFamily="66" charset="0"/>
              </a:rPr>
              <a:t>N° 1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24 AVRIL 2010_001.wav"/>
          </p:stSnd>
        </p:sndAc>
      </p:transition>
    </mc:Choice>
    <mc:Fallback>
      <p:transition spd="slow" advTm="13000">
        <p:circle/>
        <p:sndAc>
          <p:stSnd loop="1">
            <p:snd r:embed="rId3" name="24 AVRIL 201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60174" y="610439"/>
            <a:ext cx="100451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r-FR" sz="8800" b="1" dirty="0">
                <a:latin typeface="Brush Script MT" panose="03060802040406070304" pitchFamily="66" charset="0"/>
              </a:rPr>
              <a:t>33 photos des Seychelles qui vont vous donner l’envie de faire vos bagages dans la minute</a:t>
            </a:r>
            <a:endParaRPr lang="fr-FR" sz="8800" b="1" i="0" dirty="0">
              <a:effectLst/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85630" y="889842"/>
            <a:ext cx="1022073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116 îles situées dans l’océan indien composent les Seychelles. Et c’est juste magnifique. On vous laisse tout simplement admirer les 33 photos suivantes en bavant d’envie. Oui, nous aussi on a bavé. Mettez une serviette du coup, pour protéger le clavier.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2" y="655631"/>
            <a:ext cx="8998226" cy="5621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3581400" y="818313"/>
            <a:ext cx="4901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Des arbres pliés par les vents violents de la région.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5762" y="610439"/>
            <a:ext cx="7613058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10439"/>
            <a:ext cx="10033947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26898"/>
            <a:ext cx="10004679" cy="5626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9074"/>
            <a:ext cx="8986606" cy="5613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400" y="605522"/>
            <a:ext cx="8466327" cy="564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539" y="623967"/>
            <a:ext cx="7499574" cy="5629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6" y="610440"/>
            <a:ext cx="9032443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6" y="610440"/>
            <a:ext cx="9032443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6" y="610440"/>
            <a:ext cx="9032443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9074"/>
            <a:ext cx="8986606" cy="5613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9074"/>
            <a:ext cx="8986606" cy="5613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625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0796"/>
            <a:ext cx="8999858" cy="5622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885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22516"/>
            <a:ext cx="9013110" cy="5630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456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05960"/>
            <a:ext cx="9039614" cy="564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707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05960"/>
            <a:ext cx="9039614" cy="564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3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05339" y="1329106"/>
            <a:ext cx="95813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33 </a:t>
            </a:r>
            <a:r>
              <a:rPr lang="fr-FR" sz="8800" b="1" dirty="0">
                <a:latin typeface="Brush Script MT" panose="03060802040406070304" pitchFamily="66" charset="0"/>
              </a:rPr>
              <a:t>photos des Seychelles </a:t>
            </a:r>
            <a:r>
              <a:rPr lang="fr-FR" sz="8800" b="1" dirty="0" smtClean="0">
                <a:latin typeface="Brush Script MT" panose="03060802040406070304" pitchFamily="66" charset="0"/>
              </a:rPr>
              <a:t>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r>
              <a:rPr lang="fr-FR" sz="8800" b="1" dirty="0" smtClean="0">
                <a:latin typeface="Brush Script MT" panose="03060802040406070304" pitchFamily="66" charset="0"/>
              </a:rPr>
              <a:t>N° 1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10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415</Words>
  <Application>Microsoft Office PowerPoint</Application>
  <PresentationFormat>Grand écran</PresentationFormat>
  <Paragraphs>106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2019-02-01T14:09:57Z</dcterms:created>
  <dcterms:modified xsi:type="dcterms:W3CDTF">2019-03-25T19:22:48Z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