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69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dsTf74JRzOqwZEyKap2w==" hashData="cABxoAjvWkpYmLe+F0R4XYQLJ9MSVIBTt6APNsXgSZJ80HehLuoCpAtV4I9+TObUcgNTufKinLUfP+7RBSmM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26/03/2019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1592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3303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430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170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4618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104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26/03/2019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26/03/2019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26/03/2019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10061" y="2087781"/>
            <a:ext cx="1114715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30 </a:t>
            </a:r>
            <a:r>
              <a:rPr lang="fr-FR" sz="8800" b="1" dirty="0">
                <a:latin typeface="Brush Script MT" panose="03060802040406070304" pitchFamily="66" charset="0"/>
              </a:rPr>
              <a:t>photos étonnantes d’orages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Avec des statues111_001.wav"/>
          </p:stSnd>
        </p:sndAc>
      </p:transition>
    </mc:Choice>
    <mc:Fallback>
      <p:transition spd="slow" advTm="13000">
        <p:fade/>
        <p:sndAc>
          <p:stSnd loop="1">
            <p:snd r:embed="rId3" name="Avec des statues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87909" y="1720840"/>
            <a:ext cx="9412705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atin typeface="Brush Script MT" panose="03060802040406070304" pitchFamily="66" charset="0"/>
              </a:rPr>
              <a:t>30 </a:t>
            </a:r>
            <a:r>
              <a:rPr lang="fr-FR" sz="7200" b="1" dirty="0">
                <a:latin typeface="Brush Script MT" panose="03060802040406070304" pitchFamily="66" charset="0"/>
              </a:rPr>
              <a:t>photos étonnantes d’orages</a:t>
            </a:r>
            <a:r>
              <a:rPr lang="fr-FR" sz="72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atin typeface="Brush Script MT" panose="03060802040406070304" pitchFamily="66" charset="0"/>
              </a:rPr>
              <a:t>de tempêtes et d’éclairs qui </a:t>
            </a:r>
            <a:endParaRPr lang="fr-FR" sz="7200" b="1" dirty="0" smtClean="0"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vont </a:t>
            </a:r>
            <a:r>
              <a:rPr lang="fr-FR" sz="7200" b="1" dirty="0">
                <a:latin typeface="Brush Script MT" panose="03060802040406070304" pitchFamily="66" charset="0"/>
              </a:rPr>
              <a:t>vous faire sentir tout petit</a:t>
            </a:r>
            <a:endParaRPr lang="fr-FR" sz="7200" b="1" dirty="0" smtClean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731034" y="767116"/>
            <a:ext cx="87299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Un orage reste toujours un moment impressionnant, parfois même angoissant. Mais si on a la chance de pouvoir l’admirer à l’abri, c’est quelque chose de fascinant. Surtout si on assiste à un spectacle comme ceux que vous pourrez voir sur les photos suivantes.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4661" y="605288"/>
            <a:ext cx="7222435" cy="5616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564" y="600206"/>
            <a:ext cx="8415131" cy="5613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353" y="682253"/>
            <a:ext cx="10869294" cy="54346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630141"/>
            <a:ext cx="8958469" cy="5564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672797"/>
            <a:ext cx="9223514" cy="5512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582526"/>
            <a:ext cx="8388626" cy="5595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644406"/>
            <a:ext cx="8375374" cy="5586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334" y="588466"/>
            <a:ext cx="10005824" cy="5626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190" y="600351"/>
            <a:ext cx="9980968" cy="5589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522" y="663909"/>
            <a:ext cx="8865704" cy="5538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9428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129" y="643861"/>
            <a:ext cx="7487479" cy="5620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42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1401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7386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026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522420" y="1149049"/>
            <a:ext cx="1114715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30 </a:t>
            </a:r>
            <a:r>
              <a:rPr lang="fr-FR" sz="8800" b="1" dirty="0">
                <a:latin typeface="Brush Script MT" panose="03060802040406070304" pitchFamily="66" charset="0"/>
              </a:rPr>
              <a:t>photos étonnantes d’orages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48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375</Words>
  <Application>Microsoft Office PowerPoint</Application>
  <PresentationFormat>Grand écran</PresentationFormat>
  <Paragraphs>99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2019-02-01T14:09:57Z</dcterms:created>
  <dcterms:modified xsi:type="dcterms:W3CDTF">2019-03-26T23:03:05Z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