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71" r:id="rId15"/>
    <p:sldId id="272" r:id="rId16"/>
    <p:sldId id="273" r:id="rId17"/>
    <p:sldId id="274" r:id="rId18"/>
    <p:sldId id="275" r:id="rId19"/>
    <p:sldId id="269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isv5D1eqQ+FZ9QraKdDmQ==" hashData="iX4UW/3Ekx1n1KPImERtdUS6Qa7rHYmh/vSB8cyFF/v4ctXVzbMwa6H4+FlxYh00T46wgeFtyo4Rwsof5aXq0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26/03/2019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1592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3303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79430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1700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54618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3335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104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26/03/2019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26/03/2019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26/03/2019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26/03/2019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26/03/2019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26/03/2019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710061" y="2087781"/>
            <a:ext cx="11147159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30 </a:t>
            </a:r>
            <a:r>
              <a:rPr lang="fr-FR" sz="8800" b="1" dirty="0">
                <a:latin typeface="Brush Script MT" panose="03060802040406070304" pitchFamily="66" charset="0"/>
              </a:rPr>
              <a:t>photos étonnantes d’orages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  par </a:t>
            </a:r>
            <a:r>
              <a:rPr lang="fr-FR" sz="8800" b="1" dirty="0" smtClean="0">
                <a:latin typeface="Brush Script MT" panose="03060802040406070304" pitchFamily="66" charset="0"/>
              </a:rPr>
              <a:t>Lande N° 1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Avec des statues111_001.wav"/>
          </p:stSnd>
        </p:sndAc>
      </p:transition>
    </mc:Choice>
    <mc:Fallback>
      <p:transition spd="slow" advTm="13000">
        <p:fade/>
        <p:sndAc>
          <p:stSnd loop="1">
            <p:snd r:embed="rId3" name="Avec des statues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387909" y="1720840"/>
            <a:ext cx="9412705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atin typeface="Brush Script MT" panose="03060802040406070304" pitchFamily="66" charset="0"/>
              </a:rPr>
              <a:t>30 </a:t>
            </a:r>
            <a:r>
              <a:rPr lang="fr-FR" sz="7200" b="1" dirty="0">
                <a:latin typeface="Brush Script MT" panose="03060802040406070304" pitchFamily="66" charset="0"/>
              </a:rPr>
              <a:t>photos étonnantes d’orages</a:t>
            </a:r>
            <a:r>
              <a:rPr lang="fr-FR" sz="7200" b="1" dirty="0" smtClean="0">
                <a:latin typeface="Brush Script MT" panose="03060802040406070304" pitchFamily="66" charset="0"/>
              </a:rPr>
              <a:t>,</a:t>
            </a:r>
          </a:p>
          <a:p>
            <a:r>
              <a:rPr lang="fr-FR" sz="7200" b="1" dirty="0" smtClean="0">
                <a:latin typeface="Brush Script MT" panose="03060802040406070304" pitchFamily="66" charset="0"/>
              </a:rPr>
              <a:t> </a:t>
            </a:r>
            <a:r>
              <a:rPr lang="fr-FR" sz="7200" b="1" dirty="0">
                <a:latin typeface="Brush Script MT" panose="03060802040406070304" pitchFamily="66" charset="0"/>
              </a:rPr>
              <a:t>de tempêtes et d’éclairs qui </a:t>
            </a:r>
            <a:endParaRPr lang="fr-FR" sz="7200" b="1" dirty="0" smtClean="0">
              <a:latin typeface="Brush Script MT" panose="03060802040406070304" pitchFamily="66" charset="0"/>
            </a:endParaRPr>
          </a:p>
          <a:p>
            <a:r>
              <a:rPr lang="fr-FR" sz="7200" b="1" dirty="0" smtClean="0">
                <a:latin typeface="Brush Script MT" panose="03060802040406070304" pitchFamily="66" charset="0"/>
              </a:rPr>
              <a:t>vont </a:t>
            </a:r>
            <a:r>
              <a:rPr lang="fr-FR" sz="7200" b="1" dirty="0">
                <a:latin typeface="Brush Script MT" panose="03060802040406070304" pitchFamily="66" charset="0"/>
              </a:rPr>
              <a:t>vous faire sentir tout petit</a:t>
            </a:r>
            <a:endParaRPr lang="fr-FR" sz="7200" b="1" dirty="0" smtClean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731034" y="767116"/>
            <a:ext cx="872993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Un orage reste toujours un moment impressionnant, parfois même angoissant. Mais si on a la chance de pouvoir l’admirer à l’abri, c’est quelque chose de fascinant. Surtout si on assiste à un spectacle comme ceux que vous pourrez voir sur les photos suivantes.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8313" y="644406"/>
            <a:ext cx="8362122" cy="55780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842" y="614924"/>
            <a:ext cx="10206254" cy="5571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733425"/>
            <a:ext cx="8096250" cy="5391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733425"/>
            <a:ext cx="8096250" cy="5391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7425" y="598335"/>
            <a:ext cx="7036905" cy="56295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530" y="622853"/>
            <a:ext cx="8771075" cy="56134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7496" y="632230"/>
            <a:ext cx="9223513" cy="55775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1166" y="600268"/>
            <a:ext cx="7116418" cy="56680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2452" y="648196"/>
            <a:ext cx="9727096" cy="55616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647700"/>
            <a:ext cx="8096250" cy="5562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9428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728662"/>
            <a:ext cx="8096250" cy="5400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422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728662"/>
            <a:ext cx="8096250" cy="5400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14013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728662"/>
            <a:ext cx="8096250" cy="5400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7386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3026" y="654010"/>
            <a:ext cx="8772939" cy="55837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6026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5061" y="660200"/>
            <a:ext cx="8388626" cy="55463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9178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522420" y="1149049"/>
            <a:ext cx="1114715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30 </a:t>
            </a:r>
            <a:r>
              <a:rPr lang="fr-FR" sz="8800" b="1" dirty="0">
                <a:latin typeface="Brush Script MT" panose="03060802040406070304" pitchFamily="66" charset="0"/>
              </a:rPr>
              <a:t>photos étonnantes d’orages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  par </a:t>
            </a:r>
            <a:r>
              <a:rPr lang="fr-FR" sz="8800" b="1" dirty="0" smtClean="0">
                <a:latin typeface="Brush Script MT" panose="03060802040406070304" pitchFamily="66" charset="0"/>
              </a:rPr>
              <a:t>Lande N° 1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4489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</TotalTime>
  <Words>391</Words>
  <Application>Microsoft Office PowerPoint</Application>
  <PresentationFormat>Grand écran</PresentationFormat>
  <Paragraphs>104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2019-02-01T14:09:57Z</dcterms:created>
  <dcterms:modified xsi:type="dcterms:W3CDTF">2019-03-26T23:15:40Z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