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69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ON4JWRdEjWKBlXfwgIE9Q==" hashData="2HCrqzQUm1m+b47N0wbK0hPW8g/6TAC3P6fQFCLGVyyZ7k05BDifGtZ4jCfKBVC1fIdh8y5N7RoYRw4jkt/Y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9499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14604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1267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5035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64801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793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2028616"/>
            <a:ext cx="8829207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28 animaux et </a:t>
            </a:r>
            <a:r>
              <a:rPr lang="fr-FR" sz="8800" b="1" dirty="0" smtClean="0">
                <a:latin typeface="Brush Script MT" panose="03060802040406070304" pitchFamily="66" charset="0"/>
              </a:rPr>
              <a:t>peluches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2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  <p:sndAc>
          <p:stSnd loop="1">
            <p:snd r:embed="rId3" name="Les incroyables animaux sortis des poubelles de1_001.wav"/>
          </p:stSnd>
        </p:sndAc>
      </p:transition>
    </mc:Choice>
    <mc:Fallback xmlns="">
      <p:transition spd="slow" advTm="10000">
        <p:circle/>
        <p:sndAc>
          <p:stSnd loop="1">
            <p:snd r:embed="rId5" name="Les incroyables animaux sortis des poubelles de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213658" y="843677"/>
            <a:ext cx="97092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28 animaux et leurs peluches qui vont vous faire craquer sauf si vous êtes un psychopathe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044841" y="812885"/>
            <a:ext cx="10308959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Quoi de plus mignon qu’un animal (si on considère qu’un animal c’est mignon et qu’on ne parle pas des moches) ? Un animal accompagné de sa peluche bien sûr ! Et si en plus il lui fait un câlin, c’est le top. Un article trop volontairement </a:t>
            </a:r>
            <a:r>
              <a:rPr lang="fr-FR" sz="5400" b="1" dirty="0" err="1">
                <a:latin typeface="Brush Script MT" panose="03060802040406070304" pitchFamily="66" charset="0"/>
              </a:rPr>
              <a:t>cute</a:t>
            </a:r>
            <a:r>
              <a:rPr lang="fr-FR" sz="2400" dirty="0"/>
              <a:t>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224" r="1107"/>
          <a:stretch/>
        </p:blipFill>
        <p:spPr>
          <a:xfrm>
            <a:off x="2266121" y="644956"/>
            <a:ext cx="7659757" cy="5568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6191" y="669944"/>
            <a:ext cx="9846365" cy="55255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048" r="2551" b="9565"/>
          <a:stretch/>
        </p:blipFill>
        <p:spPr>
          <a:xfrm>
            <a:off x="3526537" y="689112"/>
            <a:ext cx="5007864" cy="5512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855" r="1604" b="9758"/>
          <a:stretch/>
        </p:blipFill>
        <p:spPr>
          <a:xfrm>
            <a:off x="3521964" y="675860"/>
            <a:ext cx="5065445" cy="55129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041" r="1878" b="4586"/>
          <a:stretch/>
        </p:blipFill>
        <p:spPr>
          <a:xfrm>
            <a:off x="2047875" y="636104"/>
            <a:ext cx="7944264" cy="5552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3042" y="321365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3130" y="601060"/>
            <a:ext cx="4518992" cy="5639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106" r="1348" b="5701"/>
          <a:stretch/>
        </p:blipFill>
        <p:spPr>
          <a:xfrm>
            <a:off x="3554913" y="648947"/>
            <a:ext cx="5165017" cy="55931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6764" y="622852"/>
            <a:ext cx="8971185" cy="56043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34" b="9373"/>
          <a:stretch/>
        </p:blipFill>
        <p:spPr>
          <a:xfrm>
            <a:off x="4036862" y="619915"/>
            <a:ext cx="4114800" cy="5618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083" r="-28" b="9371"/>
          <a:stretch/>
        </p:blipFill>
        <p:spPr>
          <a:xfrm>
            <a:off x="3525807" y="632791"/>
            <a:ext cx="5140386" cy="5592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1718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9855" r="-49" b="9178"/>
          <a:stretch/>
        </p:blipFill>
        <p:spPr>
          <a:xfrm>
            <a:off x="2667000" y="675861"/>
            <a:ext cx="6861313" cy="5552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41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5791" y="628488"/>
            <a:ext cx="8640418" cy="5601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25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61" b="9759"/>
          <a:stretch/>
        </p:blipFill>
        <p:spPr>
          <a:xfrm>
            <a:off x="3785799" y="613434"/>
            <a:ext cx="4616925" cy="56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253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391" y="623967"/>
            <a:ext cx="7447722" cy="5590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8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25/02/2019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812178" y="712313"/>
            <a:ext cx="882920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28 </a:t>
            </a:r>
            <a:r>
              <a:rPr lang="fr-FR" sz="8800" b="1" dirty="0">
                <a:latin typeface="Brush Script MT" panose="03060802040406070304" pitchFamily="66" charset="0"/>
              </a:rPr>
              <a:t>animaux et </a:t>
            </a:r>
            <a:r>
              <a:rPr lang="fr-FR" sz="8800" b="1" dirty="0" smtClean="0">
                <a:latin typeface="Brush Script MT" panose="03060802040406070304" pitchFamily="66" charset="0"/>
              </a:rPr>
              <a:t>peluches de compagnie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1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8538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</TotalTime>
  <Words>380</Words>
  <Application>Microsoft Office PowerPoint</Application>
  <PresentationFormat>Grand écran</PresentationFormat>
  <Paragraphs>97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2019-02-25T19:03:47Z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