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72" r:id="rId16"/>
    <p:sldId id="273" r:id="rId17"/>
    <p:sldId id="274" r:id="rId18"/>
    <p:sldId id="269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8M/JnVPMY3dmwmjK/zKaA==" hashData="S3wGbTUXYNxFFNj8+kTuwj89/+NLLxrPxroGtaUyVNkEiTHLoklXb40GWHYey+rMUFJakDoQ2aEzFTAL2oLCu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25/02/2019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9499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4604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11267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5035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4801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793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25/02/2019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25/02/2019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25/02/2019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2028616"/>
            <a:ext cx="8829207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28 animaux et </a:t>
            </a:r>
            <a:r>
              <a:rPr lang="fr-FR" sz="8800" b="1" dirty="0" smtClean="0">
                <a:latin typeface="Brush Script MT" panose="03060802040406070304" pitchFamily="66" charset="0"/>
              </a:rPr>
              <a:t>peluches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par Lande N° 1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  <p:sndAc>
          <p:stSnd loop="1">
            <p:snd r:embed="rId3" name="Les incroyables animaux sortis des poubelles de1_001.wav"/>
          </p:stSnd>
        </p:sndAc>
      </p:transition>
    </mc:Choice>
    <mc:Fallback>
      <p:transition spd="slow" advTm="10000">
        <p:circle/>
        <p:sndAc>
          <p:stSnd loop="1">
            <p:snd r:embed="rId3" name="Les incroyables animaux sortis des poubelles de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213658" y="843677"/>
            <a:ext cx="970926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28 animaux et leurs peluches qui vont vous faire craquer sauf si vous êtes un psychopathe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044841" y="812885"/>
            <a:ext cx="10308959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Quoi de plus mignon qu’un animal (si on considère qu’un animal c’est mignon et qu’on ne parle pas des moches) ? Un animal accompagné de sa peluche bien sûr ! Et si en plus il lui fait un câlin, c’est le top. Un article trop volontairement </a:t>
            </a:r>
            <a:r>
              <a:rPr lang="fr-FR" sz="5400" b="1" dirty="0" err="1">
                <a:latin typeface="Brush Script MT" panose="03060802040406070304" pitchFamily="66" charset="0"/>
              </a:rPr>
              <a:t>cute</a:t>
            </a:r>
            <a:r>
              <a:rPr lang="fr-FR" sz="2400" dirty="0"/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8643" y="662507"/>
            <a:ext cx="7394714" cy="5532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990" r="-670"/>
          <a:stretch/>
        </p:blipFill>
        <p:spPr>
          <a:xfrm>
            <a:off x="2902226" y="625928"/>
            <a:ext cx="6387548" cy="5606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557" y="636611"/>
            <a:ext cx="8428382" cy="56023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3043" y="659295"/>
            <a:ext cx="5552662" cy="5552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809" y="622845"/>
            <a:ext cx="8428382" cy="56123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3042" y="321365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2383" y="643923"/>
            <a:ext cx="7527233" cy="55701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6782" y="632790"/>
            <a:ext cx="5645427" cy="56454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54" r="800" b="3768"/>
          <a:stretch/>
        </p:blipFill>
        <p:spPr>
          <a:xfrm>
            <a:off x="2614090" y="632134"/>
            <a:ext cx="6963820" cy="5593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12" y="636105"/>
            <a:ext cx="8359851" cy="5596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13" y="635566"/>
            <a:ext cx="8375374" cy="5586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17181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061" r="65" b="4000"/>
          <a:stretch/>
        </p:blipFill>
        <p:spPr>
          <a:xfrm>
            <a:off x="3581400" y="589908"/>
            <a:ext cx="5064196" cy="5678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2417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0691" y="579658"/>
            <a:ext cx="7481454" cy="5615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825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027" r="-379" b="5160"/>
          <a:stretch/>
        </p:blipFill>
        <p:spPr>
          <a:xfrm>
            <a:off x="2047875" y="631767"/>
            <a:ext cx="8126903" cy="55861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2537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2270" y="674253"/>
            <a:ext cx="8631890" cy="54939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1887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812178" y="712313"/>
            <a:ext cx="882920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28 </a:t>
            </a:r>
            <a:r>
              <a:rPr lang="fr-FR" sz="8800" b="1" dirty="0">
                <a:latin typeface="Brush Script MT" panose="03060802040406070304" pitchFamily="66" charset="0"/>
              </a:rPr>
              <a:t>animaux et </a:t>
            </a:r>
            <a:r>
              <a:rPr lang="fr-FR" sz="8800" b="1" dirty="0" smtClean="0">
                <a:latin typeface="Brush Script MT" panose="03060802040406070304" pitchFamily="66" charset="0"/>
              </a:rPr>
              <a:t>peluches de compagnie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par Lande N° 1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538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380</Words>
  <Application>Microsoft Office PowerPoint</Application>
  <PresentationFormat>Grand écran</PresentationFormat>
  <Paragraphs>97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2019-02-01T14:09:57Z</dcterms:created>
  <dcterms:modified xsi:type="dcterms:W3CDTF">2019-02-25T18:45:44Z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