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56" r:id="rId2"/>
    <p:sldId id="257" r:id="rId3"/>
    <p:sldId id="258" r:id="rId4"/>
    <p:sldId id="259" r:id="rId5"/>
    <p:sldId id="267" r:id="rId6"/>
    <p:sldId id="260" r:id="rId7"/>
    <p:sldId id="264" r:id="rId8"/>
    <p:sldId id="261" r:id="rId9"/>
    <p:sldId id="262" r:id="rId10"/>
    <p:sldId id="263" r:id="rId11"/>
    <p:sldId id="265" r:id="rId12"/>
    <p:sldId id="266" r:id="rId13"/>
    <p:sldId id="268" r:id="rId14"/>
    <p:sldId id="270" r:id="rId15"/>
    <p:sldId id="271" r:id="rId16"/>
    <p:sldId id="272" r:id="rId17"/>
    <p:sldId id="273" r:id="rId18"/>
    <p:sldId id="269" r:id="rId19"/>
    <p:sldId id="274" r:id="rId20"/>
    <p:sldId id="276" r:id="rId2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vtwpipIfMSzZMVXz9NJ1rA==" hashData="Eby/NvX6QpDRi1qt8gkyL9koOhgZl3HXgprWTMQuO31lRBWW9ZJN0MFXgG04vGQ48celqBV1wciaVpRg7G8QT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581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18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C088388-55D1-4367-8A4D-9E56AD54B008}" type="datetimeFigureOut">
              <a:rPr lang="fr-FR" smtClean="0"/>
              <a:t>23/09/2019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8AA9E9B-92E0-487E-9478-AE8B0917E3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533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AA9E9B-92E0-487E-9478-AE8B0917E3C2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719705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AA9E9B-92E0-487E-9478-AE8B0917E3C2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027306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AA9E9B-92E0-487E-9478-AE8B0917E3C2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549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AA9E9B-92E0-487E-9478-AE8B0917E3C2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536635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AA9E9B-92E0-487E-9478-AE8B0917E3C2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832844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AA9E9B-92E0-487E-9478-AE8B0917E3C2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454970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AA9E9B-92E0-487E-9478-AE8B0917E3C2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509515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AA9E9B-92E0-487E-9478-AE8B0917E3C2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122105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AA9E9B-92E0-487E-9478-AE8B0917E3C2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692672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AA9E9B-92E0-487E-9478-AE8B0917E3C2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345942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AA9E9B-92E0-487E-9478-AE8B0917E3C2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381639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AA9E9B-92E0-487E-9478-AE8B0917E3C2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946228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AA9E9B-92E0-487E-9478-AE8B0917E3C2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811503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AA9E9B-92E0-487E-9478-AE8B0917E3C2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309668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AA9E9B-92E0-487E-9478-AE8B0917E3C2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091977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AA9E9B-92E0-487E-9478-AE8B0917E3C2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932438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AA9E9B-92E0-487E-9478-AE8B0917E3C2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813474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AA9E9B-92E0-487E-9478-AE8B0917E3C2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927787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AA9E9B-92E0-487E-9478-AE8B0917E3C2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687093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AA9E9B-92E0-487E-9478-AE8B0917E3C2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077575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74B4B-C804-4166-BB9B-6E0D804B7026}" type="datetime1">
              <a:rPr lang="fr-FR" smtClean="0"/>
              <a:t>23/09/2019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Lande2019 je compose pour vous avec ma douce et fidèle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E23B8-D53F-4056-8327-43C8BBF4C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01256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F6B08-EE10-4234-8273-AB1267AB7E98}" type="datetime1">
              <a:rPr lang="fr-FR" smtClean="0"/>
              <a:t>23/09/2019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Lande2019 je compose pour vous avec ma douce et fidèle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E23B8-D53F-4056-8327-43C8BBF4C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20164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127AF6-C87A-4D74-92B9-69FAD52083F8}" type="datetime1">
              <a:rPr lang="fr-FR" smtClean="0"/>
              <a:t>23/09/2019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Lande2019 je compose pour vous avec ma douce et fidèle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E23B8-D53F-4056-8327-43C8BBF4C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39864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BE5E6E-E9C5-4632-84BB-90D3C0868A73}" type="datetime1">
              <a:rPr lang="fr-FR" smtClean="0"/>
              <a:t>23/09/2019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Lande2019 je compose pour vous avec ma douce et fidèle amie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E23B8-D53F-4056-8327-43C8BBF4C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37076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C6915-3CF9-4922-9370-08D396046A65}" type="datetime1">
              <a:rPr lang="fr-FR" smtClean="0"/>
              <a:t>23/09/2019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Lande2019 je compose pour vous avec ma douce et fidèle amie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E23B8-D53F-4056-8327-43C8BBF4C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9720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AEC88-2BFA-4928-8B0B-71D92FBC19C7}" type="datetime1">
              <a:rPr lang="fr-FR" smtClean="0"/>
              <a:t>23/09/2019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Lande2019 je compose pour vous avec ma douce et fidèle amie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E23B8-D53F-4056-8327-43C8BBF4C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3865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C7F4B6-0664-443B-90BE-7FE3089047B0}" type="datetime1">
              <a:rPr lang="fr-FR" smtClean="0"/>
              <a:t>23/09/2019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Lande2019 je compose pour vous avec ma douce et fidèle amie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E23B8-D53F-4056-8327-43C8BBF4C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9430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96292E-D513-438B-9AA1-5D5F3F4B68F2}" type="datetime1">
              <a:rPr lang="fr-FR" smtClean="0"/>
              <a:t>23/09/2019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Lande2019 je compose pour vous avec ma douce et fidèle amie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E23B8-D53F-4056-8327-43C8BBF4C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81033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466980-38E5-41C5-8C95-A748E1F91BA6}" type="datetime1">
              <a:rPr lang="fr-FR" smtClean="0"/>
              <a:t>23/09/2019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Lande2019 je compose pour vous avec ma douce et fidèle amie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E23B8-D53F-4056-8327-43C8BBF4C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593257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5F463-3872-4191-9121-195757D6CFF0}" type="datetime1">
              <a:rPr lang="fr-FR" smtClean="0"/>
              <a:t>23/09/2019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Lande2019 je compose pour vous avec ma douce et fidèle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E23B8-D53F-4056-8327-43C8BBF4C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01796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CE0905-E571-4303-B39D-1FA63EAE258B}" type="datetime1">
              <a:rPr lang="fr-FR" smtClean="0"/>
              <a:t>23/09/2019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Lande2019 je compose pour vous avec ma douce et fidèle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E23B8-D53F-4056-8327-43C8BBF4C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84595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D878C5-313A-4C5D-A2DE-6C1748FA38B1}" type="datetime1">
              <a:rPr lang="fr-FR" smtClean="0"/>
              <a:t>23/09/2019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Lande2019 je compose pour vous avec ma douce et fidèle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8E23B8-D53F-4056-8327-43C8BBF4C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90882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3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1257" y="232229"/>
            <a:ext cx="11611429" cy="6357257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78329" y="6406923"/>
            <a:ext cx="2743200" cy="365125"/>
          </a:xfrm>
        </p:spPr>
        <p:txBody>
          <a:bodyPr/>
          <a:lstStyle/>
          <a:p>
            <a:fld id="{0599558D-7C37-4D2E-9564-635DEF514A5B}" type="datetime1">
              <a:rPr lang="fr-FR" b="1" smtClean="0">
                <a:solidFill>
                  <a:srgbClr val="FF0000"/>
                </a:solidFill>
              </a:rPr>
              <a:t>23/09/2019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1039"/>
            <a:ext cx="4114800" cy="365125"/>
          </a:xfrm>
        </p:spPr>
        <p:txBody>
          <a:bodyPr/>
          <a:lstStyle/>
          <a:p>
            <a:r>
              <a:rPr lang="fr-FR" b="1" dirty="0" smtClean="0">
                <a:solidFill>
                  <a:srgbClr val="FF0000"/>
                </a:solidFill>
              </a:rPr>
              <a:t>PPS Lande2019 je compose pour vous avec ma douce et fidèle </a:t>
            </a:r>
            <a:r>
              <a:rPr lang="fr-FR" dirty="0" smtClean="0"/>
              <a:t>amie</a:t>
            </a:r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29486" y="6406922"/>
            <a:ext cx="2743200" cy="365125"/>
          </a:xfrm>
        </p:spPr>
        <p:txBody>
          <a:bodyPr/>
          <a:lstStyle/>
          <a:p>
            <a:fld id="{128E23B8-D53F-4056-8327-43C8BBF4C06E}" type="slidenum">
              <a:rPr lang="fr-FR" b="1" smtClean="0">
                <a:solidFill>
                  <a:srgbClr val="FF0000"/>
                </a:solidFill>
              </a:rPr>
              <a:t>1</a:t>
            </a:fld>
            <a:endParaRPr lang="fr-FR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18454" y="381794"/>
            <a:ext cx="11277730" cy="6079088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3575" y="1703071"/>
            <a:ext cx="5986791" cy="4797968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919566" y="2276085"/>
            <a:ext cx="10352868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000" b="1" dirty="0" smtClean="0">
                <a:solidFill>
                  <a:srgbClr val="FFFF00"/>
                </a:solidFill>
              </a:rPr>
              <a:t>Saint-Martin-du-</a:t>
            </a:r>
            <a:r>
              <a:rPr lang="fr-FR" sz="8000" b="1" dirty="0" err="1" smtClean="0">
                <a:solidFill>
                  <a:srgbClr val="FFFF00"/>
                </a:solidFill>
              </a:rPr>
              <a:t>Fresne</a:t>
            </a:r>
            <a:r>
              <a:rPr lang="fr-FR" sz="8000" b="1" dirty="0" smtClean="0">
                <a:solidFill>
                  <a:srgbClr val="FFFF00"/>
                </a:solidFill>
              </a:rPr>
              <a:t>       …………par </a:t>
            </a:r>
            <a:r>
              <a:rPr lang="fr-FR" sz="8000" b="1" dirty="0" smtClean="0">
                <a:solidFill>
                  <a:srgbClr val="FFFF00"/>
                </a:solidFill>
              </a:rPr>
              <a:t>Lande………..</a:t>
            </a:r>
            <a:endParaRPr lang="fr-FR" sz="80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49180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  <p:sndAc>
          <p:stSnd loop="1">
            <p:snd r:embed="rId3" name="100ste verjaardag Wapenstilstand 1918 (-)1_001.wav"/>
          </p:stSnd>
        </p:sndAc>
      </p:transition>
    </mc:Choice>
    <mc:Fallback>
      <p:transition spd="slow" advTm="12000">
        <p:fade/>
        <p:sndAc>
          <p:stSnd loop="1">
            <p:snd r:embed="rId3" name="100ste verjaardag Wapenstilstand 1918 (-)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3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1257" y="232229"/>
            <a:ext cx="11611429" cy="6357257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78329" y="6406923"/>
            <a:ext cx="2743200" cy="365125"/>
          </a:xfrm>
        </p:spPr>
        <p:txBody>
          <a:bodyPr/>
          <a:lstStyle/>
          <a:p>
            <a:fld id="{0599558D-7C37-4D2E-9564-635DEF514A5B}" type="datetime1">
              <a:rPr lang="fr-FR" b="1" smtClean="0">
                <a:solidFill>
                  <a:srgbClr val="FF0000"/>
                </a:solidFill>
              </a:rPr>
              <a:t>23/09/2019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1039"/>
            <a:ext cx="4114800" cy="365125"/>
          </a:xfrm>
        </p:spPr>
        <p:txBody>
          <a:bodyPr/>
          <a:lstStyle/>
          <a:p>
            <a:r>
              <a:rPr lang="fr-FR" b="1" dirty="0" smtClean="0">
                <a:solidFill>
                  <a:srgbClr val="FF0000"/>
                </a:solidFill>
              </a:rPr>
              <a:t>PPS Lande2019 je compose pour vous avec ma douce et fidèle </a:t>
            </a:r>
            <a:r>
              <a:rPr lang="fr-FR" dirty="0" smtClean="0"/>
              <a:t>amie</a:t>
            </a:r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29486" y="6406922"/>
            <a:ext cx="2743200" cy="365125"/>
          </a:xfrm>
        </p:spPr>
        <p:txBody>
          <a:bodyPr/>
          <a:lstStyle/>
          <a:p>
            <a:fld id="{128E23B8-D53F-4056-8327-43C8BBF4C06E}" type="slidenum">
              <a:rPr lang="fr-FR" b="1" smtClean="0">
                <a:solidFill>
                  <a:srgbClr val="FF0000"/>
                </a:solidFill>
              </a:rPr>
              <a:t>2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26942" y="453229"/>
            <a:ext cx="11096787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</a:rPr>
              <a:t>Saint-Martin-du-Frêne </a:t>
            </a:r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</a:rPr>
              <a:t>(ou Saint-Martin-du-</a:t>
            </a:r>
            <a:r>
              <a:rPr lang="fr-FR" sz="5400" b="1" dirty="0" err="1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</a:rPr>
              <a:t>Fresne</a:t>
            </a:r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</a:rPr>
              <a:t> selon l’usage local) est une commune française, située dans le département de l'Ain en région Auvergne-Rhône-Alpes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</a:rPr>
              <a:t>.</a:t>
            </a:r>
            <a:endParaRPr lang="fr-FR" sz="5400" b="1" dirty="0">
              <a:ln>
                <a:solidFill>
                  <a:srgbClr val="FF0000"/>
                </a:solidFill>
              </a:ln>
              <a:solidFill>
                <a:srgbClr val="FFFF00"/>
              </a:solidFill>
            </a:endParaRPr>
          </a:p>
          <a:p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</a:rPr>
              <a:t>Les habitants de Saint-Martin-du-</a:t>
            </a:r>
            <a:r>
              <a:rPr lang="fr-FR" sz="5400" b="1" dirty="0" err="1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</a:rPr>
              <a:t>Fresne</a:t>
            </a:r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</a:rPr>
              <a:t> s'appellent les </a:t>
            </a:r>
            <a:r>
              <a:rPr lang="fr-FR" sz="5400" b="1" dirty="0" err="1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</a:rPr>
              <a:t>San-Martinois</a:t>
            </a:r>
            <a:endParaRPr lang="fr-FR" sz="5400" b="1" dirty="0">
              <a:ln>
                <a:solidFill>
                  <a:srgbClr val="FF0000"/>
                </a:solidFill>
              </a:ln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82379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3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1257" y="232229"/>
            <a:ext cx="11611429" cy="6357257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78329" y="6406923"/>
            <a:ext cx="2743200" cy="365125"/>
          </a:xfrm>
        </p:spPr>
        <p:txBody>
          <a:bodyPr/>
          <a:lstStyle/>
          <a:p>
            <a:fld id="{0599558D-7C37-4D2E-9564-635DEF514A5B}" type="datetime1">
              <a:rPr lang="fr-FR" b="1" smtClean="0">
                <a:solidFill>
                  <a:srgbClr val="FF0000"/>
                </a:solidFill>
              </a:rPr>
              <a:t>23/09/2019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1039"/>
            <a:ext cx="4114800" cy="365125"/>
          </a:xfrm>
        </p:spPr>
        <p:txBody>
          <a:bodyPr/>
          <a:lstStyle/>
          <a:p>
            <a:r>
              <a:rPr lang="fr-FR" b="1" dirty="0" smtClean="0">
                <a:solidFill>
                  <a:srgbClr val="FF0000"/>
                </a:solidFill>
              </a:rPr>
              <a:t>PPS Lande2019 je compose pour vous avec ma douce et fidèle </a:t>
            </a:r>
            <a:r>
              <a:rPr lang="fr-FR" dirty="0" smtClean="0"/>
              <a:t>amie</a:t>
            </a:r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29486" y="6406922"/>
            <a:ext cx="2743200" cy="365125"/>
          </a:xfrm>
        </p:spPr>
        <p:txBody>
          <a:bodyPr/>
          <a:lstStyle/>
          <a:p>
            <a:fld id="{128E23B8-D53F-4056-8327-43C8BBF4C06E}" type="slidenum">
              <a:rPr lang="fr-FR" b="1" smtClean="0">
                <a:solidFill>
                  <a:srgbClr val="FF0000"/>
                </a:solidFill>
              </a:rPr>
              <a:t>3</a:t>
            </a:fld>
            <a:endParaRPr lang="fr-FR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75675" y="366737"/>
            <a:ext cx="6307810" cy="606000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Étoile à 5 branches 7"/>
          <p:cNvSpPr/>
          <p:nvPr/>
        </p:nvSpPr>
        <p:spPr>
          <a:xfrm>
            <a:off x="7377193" y="3068663"/>
            <a:ext cx="559230" cy="480449"/>
          </a:xfrm>
          <a:prstGeom prst="star5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5072837" y="3261153"/>
            <a:ext cx="24113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</a:rPr>
              <a:t>Saint-Martin-du-</a:t>
            </a:r>
            <a:r>
              <a:rPr lang="fr-FR" b="1" dirty="0" err="1">
                <a:solidFill>
                  <a:srgbClr val="FF0000"/>
                </a:solidFill>
              </a:rPr>
              <a:t>Fresne</a:t>
            </a:r>
            <a:endParaRPr lang="fr-FR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90680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3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1257" y="232229"/>
            <a:ext cx="11611429" cy="6357257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78329" y="6406923"/>
            <a:ext cx="2743200" cy="365125"/>
          </a:xfrm>
        </p:spPr>
        <p:txBody>
          <a:bodyPr/>
          <a:lstStyle/>
          <a:p>
            <a:fld id="{0599558D-7C37-4D2E-9564-635DEF514A5B}" type="datetime1">
              <a:rPr lang="fr-FR" b="1" smtClean="0">
                <a:solidFill>
                  <a:srgbClr val="FF0000"/>
                </a:solidFill>
              </a:rPr>
              <a:t>23/09/2019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1039"/>
            <a:ext cx="4114800" cy="365125"/>
          </a:xfrm>
        </p:spPr>
        <p:txBody>
          <a:bodyPr/>
          <a:lstStyle/>
          <a:p>
            <a:r>
              <a:rPr lang="fr-FR" b="1" dirty="0" smtClean="0">
                <a:solidFill>
                  <a:srgbClr val="FF0000"/>
                </a:solidFill>
              </a:rPr>
              <a:t>PPS Lande2019 je compose pour vous avec ma douce et fidèle </a:t>
            </a:r>
            <a:r>
              <a:rPr lang="fr-FR" dirty="0" smtClean="0"/>
              <a:t>amie</a:t>
            </a:r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29486" y="6406922"/>
            <a:ext cx="2743200" cy="365125"/>
          </a:xfrm>
        </p:spPr>
        <p:txBody>
          <a:bodyPr/>
          <a:lstStyle/>
          <a:p>
            <a:fld id="{128E23B8-D53F-4056-8327-43C8BBF4C06E}" type="slidenum">
              <a:rPr lang="fr-FR" b="1" smtClean="0">
                <a:solidFill>
                  <a:srgbClr val="FF0000"/>
                </a:solidFill>
              </a:rPr>
              <a:t>4</a:t>
            </a:fld>
            <a:endParaRPr lang="fr-FR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7187" y="387459"/>
            <a:ext cx="11259568" cy="60194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906903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3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1257" y="232229"/>
            <a:ext cx="11611429" cy="6357257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78329" y="6406923"/>
            <a:ext cx="2743200" cy="365125"/>
          </a:xfrm>
        </p:spPr>
        <p:txBody>
          <a:bodyPr/>
          <a:lstStyle/>
          <a:p>
            <a:fld id="{0599558D-7C37-4D2E-9564-635DEF514A5B}" type="datetime1">
              <a:rPr lang="fr-FR" b="1" smtClean="0">
                <a:solidFill>
                  <a:srgbClr val="FF0000"/>
                </a:solidFill>
              </a:rPr>
              <a:t>23/09/2019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1039"/>
            <a:ext cx="4114800" cy="365125"/>
          </a:xfrm>
        </p:spPr>
        <p:txBody>
          <a:bodyPr/>
          <a:lstStyle/>
          <a:p>
            <a:r>
              <a:rPr lang="fr-FR" b="1" dirty="0" smtClean="0">
                <a:solidFill>
                  <a:srgbClr val="FF0000"/>
                </a:solidFill>
              </a:rPr>
              <a:t>PPS Lande2019 je compose pour vous avec ma douce et fidèle </a:t>
            </a:r>
            <a:r>
              <a:rPr lang="fr-FR" dirty="0" smtClean="0"/>
              <a:t>amie</a:t>
            </a:r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29486" y="6406922"/>
            <a:ext cx="2743200" cy="365125"/>
          </a:xfrm>
        </p:spPr>
        <p:txBody>
          <a:bodyPr/>
          <a:lstStyle/>
          <a:p>
            <a:fld id="{128E23B8-D53F-4056-8327-43C8BBF4C06E}" type="slidenum">
              <a:rPr lang="fr-FR" b="1" smtClean="0">
                <a:solidFill>
                  <a:srgbClr val="FF0000"/>
                </a:solidFill>
              </a:rPr>
              <a:t>5</a:t>
            </a:fld>
            <a:endParaRPr lang="fr-FR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87837" y="418455"/>
            <a:ext cx="9172538" cy="6049972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5443955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3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1257" y="232229"/>
            <a:ext cx="11611429" cy="6357257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78329" y="6406923"/>
            <a:ext cx="2743200" cy="365125"/>
          </a:xfrm>
        </p:spPr>
        <p:txBody>
          <a:bodyPr/>
          <a:lstStyle/>
          <a:p>
            <a:fld id="{0599558D-7C37-4D2E-9564-635DEF514A5B}" type="datetime1">
              <a:rPr lang="fr-FR" b="1" smtClean="0">
                <a:solidFill>
                  <a:srgbClr val="FF0000"/>
                </a:solidFill>
              </a:rPr>
              <a:t>23/09/2019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1039"/>
            <a:ext cx="4114800" cy="365125"/>
          </a:xfrm>
        </p:spPr>
        <p:txBody>
          <a:bodyPr/>
          <a:lstStyle/>
          <a:p>
            <a:r>
              <a:rPr lang="fr-FR" b="1" dirty="0" smtClean="0">
                <a:solidFill>
                  <a:srgbClr val="FF0000"/>
                </a:solidFill>
              </a:rPr>
              <a:t>PPS Lande2019 je compose pour vous avec ma douce et fidèle </a:t>
            </a:r>
            <a:r>
              <a:rPr lang="fr-FR" dirty="0" smtClean="0"/>
              <a:t>amie</a:t>
            </a:r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29486" y="6406922"/>
            <a:ext cx="2743200" cy="365125"/>
          </a:xfrm>
        </p:spPr>
        <p:txBody>
          <a:bodyPr/>
          <a:lstStyle/>
          <a:p>
            <a:fld id="{128E23B8-D53F-4056-8327-43C8BBF4C06E}" type="slidenum">
              <a:rPr lang="fr-FR" b="1" smtClean="0">
                <a:solidFill>
                  <a:srgbClr val="FF0000"/>
                </a:solidFill>
              </a:rPr>
              <a:t>6</a:t>
            </a:fld>
            <a:endParaRPr lang="fr-FR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43579" y="380280"/>
            <a:ext cx="4541003" cy="60492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29317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3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1257" y="232229"/>
            <a:ext cx="11611429" cy="6357257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78329" y="6406923"/>
            <a:ext cx="2743200" cy="365125"/>
          </a:xfrm>
        </p:spPr>
        <p:txBody>
          <a:bodyPr/>
          <a:lstStyle/>
          <a:p>
            <a:fld id="{0599558D-7C37-4D2E-9564-635DEF514A5B}" type="datetime1">
              <a:rPr lang="fr-FR" b="1" smtClean="0">
                <a:solidFill>
                  <a:srgbClr val="FF0000"/>
                </a:solidFill>
              </a:rPr>
              <a:t>23/09/2019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1039"/>
            <a:ext cx="4114800" cy="365125"/>
          </a:xfrm>
        </p:spPr>
        <p:txBody>
          <a:bodyPr/>
          <a:lstStyle/>
          <a:p>
            <a:r>
              <a:rPr lang="fr-FR" b="1" dirty="0" smtClean="0">
                <a:solidFill>
                  <a:srgbClr val="FF0000"/>
                </a:solidFill>
              </a:rPr>
              <a:t>PPS Lande2019 je compose pour vous avec ma douce et fidèle </a:t>
            </a:r>
            <a:r>
              <a:rPr lang="fr-FR" dirty="0" smtClean="0"/>
              <a:t>amie</a:t>
            </a:r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29486" y="6406922"/>
            <a:ext cx="2743200" cy="365125"/>
          </a:xfrm>
        </p:spPr>
        <p:txBody>
          <a:bodyPr/>
          <a:lstStyle/>
          <a:p>
            <a:fld id="{128E23B8-D53F-4056-8327-43C8BBF4C06E}" type="slidenum">
              <a:rPr lang="fr-FR" b="1" smtClean="0">
                <a:solidFill>
                  <a:srgbClr val="FF0000"/>
                </a:solidFill>
              </a:rPr>
              <a:t>7</a:t>
            </a:fld>
            <a:endParaRPr lang="fr-FR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65329" y="356462"/>
            <a:ext cx="9147873" cy="60874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70349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3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1257" y="232229"/>
            <a:ext cx="11611429" cy="6357257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78329" y="6406923"/>
            <a:ext cx="2743200" cy="365125"/>
          </a:xfrm>
        </p:spPr>
        <p:txBody>
          <a:bodyPr/>
          <a:lstStyle/>
          <a:p>
            <a:fld id="{0599558D-7C37-4D2E-9564-635DEF514A5B}" type="datetime1">
              <a:rPr lang="fr-FR" b="1" smtClean="0">
                <a:solidFill>
                  <a:srgbClr val="FF0000"/>
                </a:solidFill>
              </a:rPr>
              <a:t>23/09/2019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1039"/>
            <a:ext cx="4114800" cy="365125"/>
          </a:xfrm>
        </p:spPr>
        <p:txBody>
          <a:bodyPr/>
          <a:lstStyle/>
          <a:p>
            <a:r>
              <a:rPr lang="fr-FR" b="1" dirty="0" smtClean="0">
                <a:solidFill>
                  <a:srgbClr val="FF0000"/>
                </a:solidFill>
              </a:rPr>
              <a:t>PPS Lande2019 je compose pour vous avec ma douce et fidèle </a:t>
            </a:r>
            <a:r>
              <a:rPr lang="fr-FR" dirty="0" smtClean="0"/>
              <a:t>amie</a:t>
            </a:r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29486" y="6406922"/>
            <a:ext cx="2743200" cy="365125"/>
          </a:xfrm>
        </p:spPr>
        <p:txBody>
          <a:bodyPr/>
          <a:lstStyle/>
          <a:p>
            <a:fld id="{128E23B8-D53F-4056-8327-43C8BBF4C06E}" type="slidenum">
              <a:rPr lang="fr-FR" b="1" smtClean="0">
                <a:solidFill>
                  <a:srgbClr val="FF0000"/>
                </a:solidFill>
              </a:rPr>
              <a:t>8</a:t>
            </a:fld>
            <a:endParaRPr lang="fr-FR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4815" y="372799"/>
            <a:ext cx="8787538" cy="61088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454135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3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1257" y="232229"/>
            <a:ext cx="11611429" cy="6357257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78329" y="6406923"/>
            <a:ext cx="2743200" cy="365125"/>
          </a:xfrm>
        </p:spPr>
        <p:txBody>
          <a:bodyPr/>
          <a:lstStyle/>
          <a:p>
            <a:fld id="{0599558D-7C37-4D2E-9564-635DEF514A5B}" type="datetime1">
              <a:rPr lang="fr-FR" b="1" smtClean="0">
                <a:solidFill>
                  <a:srgbClr val="FF0000"/>
                </a:solidFill>
              </a:rPr>
              <a:t>23/09/2019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1039"/>
            <a:ext cx="4114800" cy="365125"/>
          </a:xfrm>
        </p:spPr>
        <p:txBody>
          <a:bodyPr/>
          <a:lstStyle/>
          <a:p>
            <a:r>
              <a:rPr lang="fr-FR" b="1" dirty="0" smtClean="0">
                <a:solidFill>
                  <a:srgbClr val="FF0000"/>
                </a:solidFill>
              </a:rPr>
              <a:t>PPS Lande2019 je compose pour vous avec ma douce et fidèle </a:t>
            </a:r>
            <a:r>
              <a:rPr lang="fr-FR" dirty="0" smtClean="0"/>
              <a:t>amie</a:t>
            </a:r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29486" y="6406922"/>
            <a:ext cx="2743200" cy="365125"/>
          </a:xfrm>
        </p:spPr>
        <p:txBody>
          <a:bodyPr/>
          <a:lstStyle/>
          <a:p>
            <a:fld id="{128E23B8-D53F-4056-8327-43C8BBF4C06E}" type="slidenum">
              <a:rPr lang="fr-FR" b="1" smtClean="0">
                <a:solidFill>
                  <a:srgbClr val="FF0000"/>
                </a:solidFill>
              </a:rPr>
              <a:t>9</a:t>
            </a:fld>
            <a:endParaRPr lang="fr-FR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92271" y="375834"/>
            <a:ext cx="8074617" cy="605596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550187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3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1257" y="232229"/>
            <a:ext cx="11611429" cy="6357257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78329" y="6406923"/>
            <a:ext cx="2743200" cy="365125"/>
          </a:xfrm>
        </p:spPr>
        <p:txBody>
          <a:bodyPr/>
          <a:lstStyle/>
          <a:p>
            <a:fld id="{0599558D-7C37-4D2E-9564-635DEF514A5B}" type="datetime1">
              <a:rPr lang="fr-FR" b="1" smtClean="0">
                <a:solidFill>
                  <a:srgbClr val="FF0000"/>
                </a:solidFill>
              </a:rPr>
              <a:t>23/09/2019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1039"/>
            <a:ext cx="4114800" cy="365125"/>
          </a:xfrm>
        </p:spPr>
        <p:txBody>
          <a:bodyPr/>
          <a:lstStyle/>
          <a:p>
            <a:r>
              <a:rPr lang="fr-FR" b="1" dirty="0" smtClean="0">
                <a:solidFill>
                  <a:srgbClr val="FF0000"/>
                </a:solidFill>
              </a:rPr>
              <a:t>PPS Lande2019 je compose pour vous avec ma douce et fidèle </a:t>
            </a:r>
            <a:r>
              <a:rPr lang="fr-FR" dirty="0" smtClean="0"/>
              <a:t>amie</a:t>
            </a:r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29486" y="6406922"/>
            <a:ext cx="2743200" cy="365125"/>
          </a:xfrm>
        </p:spPr>
        <p:txBody>
          <a:bodyPr/>
          <a:lstStyle/>
          <a:p>
            <a:fld id="{128E23B8-D53F-4056-8327-43C8BBF4C06E}" type="slidenum">
              <a:rPr lang="fr-FR" b="1" smtClean="0">
                <a:solidFill>
                  <a:srgbClr val="FF0000"/>
                </a:solidFill>
              </a:rPr>
              <a:t>10</a:t>
            </a:fld>
            <a:endParaRPr lang="fr-FR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4049" r="108" b="5092"/>
          <a:stretch/>
        </p:blipFill>
        <p:spPr>
          <a:xfrm>
            <a:off x="1457325" y="356462"/>
            <a:ext cx="9267502" cy="607533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10417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3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1257" y="232229"/>
            <a:ext cx="11611429" cy="6357257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78329" y="6406923"/>
            <a:ext cx="2743200" cy="365125"/>
          </a:xfrm>
        </p:spPr>
        <p:txBody>
          <a:bodyPr/>
          <a:lstStyle/>
          <a:p>
            <a:fld id="{0599558D-7C37-4D2E-9564-635DEF514A5B}" type="datetime1">
              <a:rPr lang="fr-FR" b="1" smtClean="0">
                <a:solidFill>
                  <a:srgbClr val="FF0000"/>
                </a:solidFill>
              </a:rPr>
              <a:t>23/09/2019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1039"/>
            <a:ext cx="4114800" cy="365125"/>
          </a:xfrm>
        </p:spPr>
        <p:txBody>
          <a:bodyPr/>
          <a:lstStyle/>
          <a:p>
            <a:r>
              <a:rPr lang="fr-FR" b="1" dirty="0" smtClean="0">
                <a:solidFill>
                  <a:srgbClr val="FF0000"/>
                </a:solidFill>
              </a:rPr>
              <a:t>PPS Lande2019 je compose pour vous avec ma douce et fidèle </a:t>
            </a:r>
            <a:r>
              <a:rPr lang="fr-FR" dirty="0" smtClean="0"/>
              <a:t>amie</a:t>
            </a:r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29486" y="6406922"/>
            <a:ext cx="2743200" cy="365125"/>
          </a:xfrm>
        </p:spPr>
        <p:txBody>
          <a:bodyPr/>
          <a:lstStyle/>
          <a:p>
            <a:fld id="{128E23B8-D53F-4056-8327-43C8BBF4C06E}" type="slidenum">
              <a:rPr lang="fr-FR" b="1" smtClean="0">
                <a:solidFill>
                  <a:srgbClr val="FF0000"/>
                </a:solidFill>
              </a:rPr>
              <a:t>11</a:t>
            </a:fld>
            <a:endParaRPr lang="fr-FR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94847" y="348188"/>
            <a:ext cx="9469465" cy="611823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4644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3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1257" y="232229"/>
            <a:ext cx="11611429" cy="6357257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78329" y="6406923"/>
            <a:ext cx="2743200" cy="365125"/>
          </a:xfrm>
        </p:spPr>
        <p:txBody>
          <a:bodyPr/>
          <a:lstStyle/>
          <a:p>
            <a:fld id="{0599558D-7C37-4D2E-9564-635DEF514A5B}" type="datetime1">
              <a:rPr lang="fr-FR" b="1" smtClean="0">
                <a:solidFill>
                  <a:srgbClr val="FF0000"/>
                </a:solidFill>
              </a:rPr>
              <a:t>23/09/2019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1039"/>
            <a:ext cx="4114800" cy="365125"/>
          </a:xfrm>
        </p:spPr>
        <p:txBody>
          <a:bodyPr/>
          <a:lstStyle/>
          <a:p>
            <a:r>
              <a:rPr lang="fr-FR" b="1" dirty="0" smtClean="0">
                <a:solidFill>
                  <a:srgbClr val="FF0000"/>
                </a:solidFill>
              </a:rPr>
              <a:t>PPS Lande2019 je compose pour vous avec ma douce et fidèle </a:t>
            </a:r>
            <a:r>
              <a:rPr lang="fr-FR" dirty="0" smtClean="0"/>
              <a:t>amie</a:t>
            </a:r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29486" y="6406922"/>
            <a:ext cx="2743200" cy="365125"/>
          </a:xfrm>
        </p:spPr>
        <p:txBody>
          <a:bodyPr/>
          <a:lstStyle/>
          <a:p>
            <a:fld id="{128E23B8-D53F-4056-8327-43C8BBF4C06E}" type="slidenum">
              <a:rPr lang="fr-FR" b="1" smtClean="0">
                <a:solidFill>
                  <a:srgbClr val="FF0000"/>
                </a:solidFill>
              </a:rPr>
              <a:t>12</a:t>
            </a:fld>
            <a:endParaRPr lang="fr-FR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000" y="1214437"/>
            <a:ext cx="11382214" cy="44291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266214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3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1257" y="232229"/>
            <a:ext cx="11611429" cy="6357257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78329" y="6406923"/>
            <a:ext cx="2743200" cy="365125"/>
          </a:xfrm>
        </p:spPr>
        <p:txBody>
          <a:bodyPr/>
          <a:lstStyle/>
          <a:p>
            <a:fld id="{0599558D-7C37-4D2E-9564-635DEF514A5B}" type="datetime1">
              <a:rPr lang="fr-FR" b="1" smtClean="0">
                <a:solidFill>
                  <a:srgbClr val="FF0000"/>
                </a:solidFill>
              </a:rPr>
              <a:t>23/09/2019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1039"/>
            <a:ext cx="4114800" cy="365125"/>
          </a:xfrm>
        </p:spPr>
        <p:txBody>
          <a:bodyPr/>
          <a:lstStyle/>
          <a:p>
            <a:r>
              <a:rPr lang="fr-FR" b="1" dirty="0" smtClean="0">
                <a:solidFill>
                  <a:srgbClr val="FF0000"/>
                </a:solidFill>
              </a:rPr>
              <a:t>PPS Lande2019 je compose pour vous avec ma douce et fidèle </a:t>
            </a:r>
            <a:r>
              <a:rPr lang="fr-FR" dirty="0" smtClean="0"/>
              <a:t>amie</a:t>
            </a:r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29486" y="6406922"/>
            <a:ext cx="2743200" cy="365125"/>
          </a:xfrm>
        </p:spPr>
        <p:txBody>
          <a:bodyPr/>
          <a:lstStyle/>
          <a:p>
            <a:fld id="{128E23B8-D53F-4056-8327-43C8BBF4C06E}" type="slidenum">
              <a:rPr lang="fr-FR" b="1" smtClean="0">
                <a:solidFill>
                  <a:srgbClr val="FF0000"/>
                </a:solidFill>
              </a:rPr>
              <a:t>13</a:t>
            </a:fld>
            <a:endParaRPr lang="fr-FR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30277" y="352586"/>
            <a:ext cx="8167607" cy="61257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4561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3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1257" y="232229"/>
            <a:ext cx="11611429" cy="6357257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78329" y="6406923"/>
            <a:ext cx="2743200" cy="365125"/>
          </a:xfrm>
        </p:spPr>
        <p:txBody>
          <a:bodyPr/>
          <a:lstStyle/>
          <a:p>
            <a:fld id="{0599558D-7C37-4D2E-9564-635DEF514A5B}" type="datetime1">
              <a:rPr lang="fr-FR" b="1" smtClean="0">
                <a:solidFill>
                  <a:srgbClr val="FF0000"/>
                </a:solidFill>
              </a:rPr>
              <a:t>23/09/2019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1039"/>
            <a:ext cx="4114800" cy="365125"/>
          </a:xfrm>
        </p:spPr>
        <p:txBody>
          <a:bodyPr/>
          <a:lstStyle/>
          <a:p>
            <a:r>
              <a:rPr lang="fr-FR" b="1" dirty="0" smtClean="0">
                <a:solidFill>
                  <a:srgbClr val="FF0000"/>
                </a:solidFill>
              </a:rPr>
              <a:t>PPS Lande2019 je compose pour vous avec ma douce et fidèle </a:t>
            </a:r>
            <a:r>
              <a:rPr lang="fr-FR" dirty="0" smtClean="0"/>
              <a:t>amie</a:t>
            </a:r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29486" y="6406922"/>
            <a:ext cx="2743200" cy="365125"/>
          </a:xfrm>
        </p:spPr>
        <p:txBody>
          <a:bodyPr/>
          <a:lstStyle/>
          <a:p>
            <a:fld id="{128E23B8-D53F-4056-8327-43C8BBF4C06E}" type="slidenum">
              <a:rPr lang="fr-FR" b="1" smtClean="0">
                <a:solidFill>
                  <a:srgbClr val="FF0000"/>
                </a:solidFill>
              </a:rPr>
              <a:t>14</a:t>
            </a:fld>
            <a:endParaRPr lang="fr-FR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61275" y="387457"/>
            <a:ext cx="8090115" cy="606758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24263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3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1257" y="232229"/>
            <a:ext cx="11611429" cy="6357257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78329" y="6406923"/>
            <a:ext cx="2743200" cy="365125"/>
          </a:xfrm>
        </p:spPr>
        <p:txBody>
          <a:bodyPr/>
          <a:lstStyle/>
          <a:p>
            <a:fld id="{0599558D-7C37-4D2E-9564-635DEF514A5B}" type="datetime1">
              <a:rPr lang="fr-FR" b="1" smtClean="0">
                <a:solidFill>
                  <a:srgbClr val="FF0000"/>
                </a:solidFill>
              </a:rPr>
              <a:t>23/09/2019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1039"/>
            <a:ext cx="4114800" cy="365125"/>
          </a:xfrm>
        </p:spPr>
        <p:txBody>
          <a:bodyPr/>
          <a:lstStyle/>
          <a:p>
            <a:r>
              <a:rPr lang="fr-FR" b="1" dirty="0" smtClean="0">
                <a:solidFill>
                  <a:srgbClr val="FF0000"/>
                </a:solidFill>
              </a:rPr>
              <a:t>PPS Lande2019 je compose pour vous avec ma douce et fidèle </a:t>
            </a:r>
            <a:r>
              <a:rPr lang="fr-FR" dirty="0" smtClean="0"/>
              <a:t>amie</a:t>
            </a:r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29486" y="6406922"/>
            <a:ext cx="2743200" cy="365125"/>
          </a:xfrm>
        </p:spPr>
        <p:txBody>
          <a:bodyPr/>
          <a:lstStyle/>
          <a:p>
            <a:fld id="{128E23B8-D53F-4056-8327-43C8BBF4C06E}" type="slidenum">
              <a:rPr lang="fr-FR" b="1" smtClean="0">
                <a:solidFill>
                  <a:srgbClr val="FF0000"/>
                </a:solidFill>
              </a:rPr>
              <a:t>15</a:t>
            </a:fld>
            <a:endParaRPr lang="fr-FR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10346" y="381662"/>
            <a:ext cx="9469463" cy="603214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48684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3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1257" y="232229"/>
            <a:ext cx="11611429" cy="6357257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78329" y="6406923"/>
            <a:ext cx="2743200" cy="365125"/>
          </a:xfrm>
        </p:spPr>
        <p:txBody>
          <a:bodyPr/>
          <a:lstStyle/>
          <a:p>
            <a:fld id="{0599558D-7C37-4D2E-9564-635DEF514A5B}" type="datetime1">
              <a:rPr lang="fr-FR" b="1" smtClean="0">
                <a:solidFill>
                  <a:srgbClr val="FF0000"/>
                </a:solidFill>
              </a:rPr>
              <a:t>23/09/2019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1039"/>
            <a:ext cx="4114800" cy="365125"/>
          </a:xfrm>
        </p:spPr>
        <p:txBody>
          <a:bodyPr/>
          <a:lstStyle/>
          <a:p>
            <a:r>
              <a:rPr lang="fr-FR" b="1" dirty="0" smtClean="0">
                <a:solidFill>
                  <a:srgbClr val="FF0000"/>
                </a:solidFill>
              </a:rPr>
              <a:t>PPS Lande2019 je compose pour vous avec ma douce et fidèle </a:t>
            </a:r>
            <a:r>
              <a:rPr lang="fr-FR" dirty="0" smtClean="0"/>
              <a:t>amie</a:t>
            </a:r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29486" y="6406922"/>
            <a:ext cx="2743200" cy="365125"/>
          </a:xfrm>
        </p:spPr>
        <p:txBody>
          <a:bodyPr/>
          <a:lstStyle/>
          <a:p>
            <a:fld id="{128E23B8-D53F-4056-8327-43C8BBF4C06E}" type="slidenum">
              <a:rPr lang="fr-FR" b="1" smtClean="0">
                <a:solidFill>
                  <a:srgbClr val="FF0000"/>
                </a:solidFill>
              </a:rPr>
              <a:t>16</a:t>
            </a:fld>
            <a:endParaRPr lang="fr-FR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99792" y="382133"/>
            <a:ext cx="9134358" cy="602478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043632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3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1257" y="232229"/>
            <a:ext cx="11611429" cy="6357257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78329" y="6406923"/>
            <a:ext cx="2743200" cy="365125"/>
          </a:xfrm>
        </p:spPr>
        <p:txBody>
          <a:bodyPr/>
          <a:lstStyle/>
          <a:p>
            <a:fld id="{0599558D-7C37-4D2E-9564-635DEF514A5B}" type="datetime1">
              <a:rPr lang="fr-FR" b="1" smtClean="0">
                <a:solidFill>
                  <a:srgbClr val="FF0000"/>
                </a:solidFill>
              </a:rPr>
              <a:t>23/09/2019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1039"/>
            <a:ext cx="4114800" cy="365125"/>
          </a:xfrm>
        </p:spPr>
        <p:txBody>
          <a:bodyPr/>
          <a:lstStyle/>
          <a:p>
            <a:r>
              <a:rPr lang="fr-FR" b="1" dirty="0" smtClean="0">
                <a:solidFill>
                  <a:srgbClr val="FF0000"/>
                </a:solidFill>
              </a:rPr>
              <a:t>PPS Lande2019 je compose pour vous avec ma douce et fidèle </a:t>
            </a:r>
            <a:r>
              <a:rPr lang="fr-FR" dirty="0" smtClean="0"/>
              <a:t>amie</a:t>
            </a:r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8329" y="380677"/>
            <a:ext cx="10736912" cy="603951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29486" y="6406922"/>
            <a:ext cx="2743200" cy="365125"/>
          </a:xfrm>
        </p:spPr>
        <p:txBody>
          <a:bodyPr/>
          <a:lstStyle/>
          <a:p>
            <a:fld id="{128E23B8-D53F-4056-8327-43C8BBF4C06E}" type="slidenum">
              <a:rPr lang="fr-FR" b="1" smtClean="0">
                <a:solidFill>
                  <a:srgbClr val="FF0000"/>
                </a:solidFill>
              </a:rPr>
              <a:t>17</a:t>
            </a:fld>
            <a:endParaRPr lang="fr-FR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43472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3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1257" y="232229"/>
            <a:ext cx="11611429" cy="6357257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78329" y="6406923"/>
            <a:ext cx="2743200" cy="365125"/>
          </a:xfrm>
        </p:spPr>
        <p:txBody>
          <a:bodyPr/>
          <a:lstStyle/>
          <a:p>
            <a:fld id="{0599558D-7C37-4D2E-9564-635DEF514A5B}" type="datetime1">
              <a:rPr lang="fr-FR" b="1" smtClean="0">
                <a:solidFill>
                  <a:srgbClr val="FF0000"/>
                </a:solidFill>
              </a:rPr>
              <a:t>23/09/2019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1039"/>
            <a:ext cx="4114800" cy="365125"/>
          </a:xfrm>
        </p:spPr>
        <p:txBody>
          <a:bodyPr/>
          <a:lstStyle/>
          <a:p>
            <a:r>
              <a:rPr lang="fr-FR" b="1" dirty="0" smtClean="0">
                <a:solidFill>
                  <a:srgbClr val="FF0000"/>
                </a:solidFill>
              </a:rPr>
              <a:t>PPS Lande2019 je compose pour vous avec ma douce et fidèle </a:t>
            </a:r>
            <a:r>
              <a:rPr lang="fr-FR" dirty="0" smtClean="0"/>
              <a:t>amie</a:t>
            </a:r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29486" y="6406922"/>
            <a:ext cx="2743200" cy="365125"/>
          </a:xfrm>
        </p:spPr>
        <p:txBody>
          <a:bodyPr/>
          <a:lstStyle/>
          <a:p>
            <a:fld id="{128E23B8-D53F-4056-8327-43C8BBF4C06E}" type="slidenum">
              <a:rPr lang="fr-FR" b="1" smtClean="0">
                <a:solidFill>
                  <a:srgbClr val="FF0000"/>
                </a:solidFill>
              </a:rPr>
              <a:t>18</a:t>
            </a:fld>
            <a:endParaRPr lang="fr-FR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18833" y="350829"/>
            <a:ext cx="9205993" cy="612198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86420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3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1257" y="232229"/>
            <a:ext cx="11611429" cy="6357257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78329" y="6406923"/>
            <a:ext cx="2743200" cy="365125"/>
          </a:xfrm>
        </p:spPr>
        <p:txBody>
          <a:bodyPr/>
          <a:lstStyle/>
          <a:p>
            <a:fld id="{0599558D-7C37-4D2E-9564-635DEF514A5B}" type="datetime1">
              <a:rPr lang="fr-FR" b="1" smtClean="0">
                <a:solidFill>
                  <a:srgbClr val="FF0000"/>
                </a:solidFill>
              </a:rPr>
              <a:t>23/09/2019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1039"/>
            <a:ext cx="4114800" cy="365125"/>
          </a:xfrm>
        </p:spPr>
        <p:txBody>
          <a:bodyPr/>
          <a:lstStyle/>
          <a:p>
            <a:r>
              <a:rPr lang="fr-FR" b="1" dirty="0" smtClean="0">
                <a:solidFill>
                  <a:srgbClr val="FF0000"/>
                </a:solidFill>
              </a:rPr>
              <a:t>PPS Lande2019 je compose pour vous avec ma douce et fidèle </a:t>
            </a:r>
            <a:r>
              <a:rPr lang="fr-FR" dirty="0" smtClean="0"/>
              <a:t>amie</a:t>
            </a:r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29486" y="6406922"/>
            <a:ext cx="2743200" cy="365125"/>
          </a:xfrm>
        </p:spPr>
        <p:txBody>
          <a:bodyPr/>
          <a:lstStyle/>
          <a:p>
            <a:fld id="{128E23B8-D53F-4056-8327-43C8BBF4C06E}" type="slidenum">
              <a:rPr lang="fr-FR" b="1" smtClean="0">
                <a:solidFill>
                  <a:srgbClr val="FF0000"/>
                </a:solidFill>
              </a:rPr>
              <a:t>19</a:t>
            </a:fld>
            <a:endParaRPr lang="fr-FR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0643" y="387458"/>
            <a:ext cx="11395360" cy="611358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28661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3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1257" y="232229"/>
            <a:ext cx="11611429" cy="6357257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78329" y="6406923"/>
            <a:ext cx="2743200" cy="365125"/>
          </a:xfrm>
        </p:spPr>
        <p:txBody>
          <a:bodyPr/>
          <a:lstStyle/>
          <a:p>
            <a:fld id="{0599558D-7C37-4D2E-9564-635DEF514A5B}" type="datetime1">
              <a:rPr lang="fr-FR" b="1" smtClean="0">
                <a:solidFill>
                  <a:srgbClr val="FF0000"/>
                </a:solidFill>
              </a:rPr>
              <a:t>23/09/2019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1039"/>
            <a:ext cx="4114800" cy="365125"/>
          </a:xfrm>
        </p:spPr>
        <p:txBody>
          <a:bodyPr/>
          <a:lstStyle/>
          <a:p>
            <a:r>
              <a:rPr lang="fr-FR" b="1" dirty="0" smtClean="0">
                <a:solidFill>
                  <a:srgbClr val="FF0000"/>
                </a:solidFill>
              </a:rPr>
              <a:t>PPS Lande2019 je compose pour vous avec ma douce et fidèle </a:t>
            </a:r>
            <a:r>
              <a:rPr lang="fr-FR" dirty="0" smtClean="0"/>
              <a:t>amie</a:t>
            </a:r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29486" y="6406922"/>
            <a:ext cx="2743200" cy="365125"/>
          </a:xfrm>
        </p:spPr>
        <p:txBody>
          <a:bodyPr/>
          <a:lstStyle/>
          <a:p>
            <a:fld id="{128E23B8-D53F-4056-8327-43C8BBF4C06E}" type="slidenum">
              <a:rPr lang="fr-FR" b="1" smtClean="0">
                <a:solidFill>
                  <a:srgbClr val="FF0000"/>
                </a:solidFill>
              </a:rPr>
              <a:t>20</a:t>
            </a:fld>
            <a:endParaRPr lang="fr-FR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18454" y="381794"/>
            <a:ext cx="11277730" cy="6079088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3575" y="1703071"/>
            <a:ext cx="5986791" cy="4797968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890536" y="2438708"/>
            <a:ext cx="1035286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000" b="1" dirty="0" smtClean="0">
                <a:solidFill>
                  <a:srgbClr val="FFFF00"/>
                </a:solidFill>
              </a:rPr>
              <a:t>                C’était</a:t>
            </a:r>
          </a:p>
          <a:p>
            <a:r>
              <a:rPr lang="fr-FR" sz="8000" b="1" dirty="0" smtClean="0">
                <a:solidFill>
                  <a:srgbClr val="FFFF00"/>
                </a:solidFill>
              </a:rPr>
              <a:t>Saint-Martin-du-</a:t>
            </a:r>
            <a:r>
              <a:rPr lang="fr-FR" sz="8000" b="1" dirty="0" err="1" smtClean="0">
                <a:solidFill>
                  <a:srgbClr val="FFFF00"/>
                </a:solidFill>
              </a:rPr>
              <a:t>Fresne</a:t>
            </a:r>
            <a:r>
              <a:rPr lang="fr-FR" sz="8000" b="1" dirty="0" smtClean="0">
                <a:solidFill>
                  <a:srgbClr val="FFFF00"/>
                </a:solidFill>
              </a:rPr>
              <a:t>       …………par </a:t>
            </a:r>
            <a:r>
              <a:rPr lang="fr-FR" sz="8000" b="1" dirty="0" smtClean="0">
                <a:solidFill>
                  <a:srgbClr val="FFFF00"/>
                </a:solidFill>
              </a:rPr>
              <a:t>Lande………..</a:t>
            </a:r>
            <a:endParaRPr lang="fr-FR" sz="80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77944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90</TotalTime>
  <Words>343</Words>
  <Application>Microsoft Office PowerPoint</Application>
  <PresentationFormat>Grand écran</PresentationFormat>
  <Paragraphs>86</Paragraphs>
  <Slides>20</Slides>
  <Notes>20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20</vt:i4>
      </vt:variant>
    </vt:vector>
  </HeadingPairs>
  <TitlesOfParts>
    <vt:vector size="2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17</cp:revision>
  <dcterms:created xsi:type="dcterms:W3CDTF">2019-09-22T14:34:06Z</dcterms:created>
  <dcterms:modified xsi:type="dcterms:W3CDTF">2019-09-23T18:25:20Z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