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tMzuYUP77ZP3+yC2eOXSw==" hashData="HqK6q4q7XS2yPIZCCtLZ9Yr5X/jyKnqSoEtIuav9FyS09+4I4/jPipx32KocTGUrGVz2fjLzP5FWZGTzXfLE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14/04/2019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14/04/2019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14/04/2019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14/04/2019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9788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</a:t>
            </a:r>
            <a:r>
              <a:rPr lang="fr-FR" sz="8800" b="1" dirty="0" smtClean="0">
                <a:latin typeface="Brush Script MT" panose="03060802040406070304" pitchFamily="66" charset="0"/>
              </a:rPr>
              <a:t>N°9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2312" y="689491"/>
            <a:ext cx="9595235" cy="55791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06" r="-80" b="11164"/>
          <a:stretch/>
        </p:blipFill>
        <p:spPr>
          <a:xfrm>
            <a:off x="1305314" y="683486"/>
            <a:ext cx="9606354" cy="5574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430" y="664414"/>
            <a:ext cx="10500369" cy="5521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496" y="648126"/>
            <a:ext cx="8846545" cy="5615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361" t="1070" r="9566"/>
          <a:stretch/>
        </p:blipFill>
        <p:spPr>
          <a:xfrm>
            <a:off x="2135436" y="637391"/>
            <a:ext cx="7921128" cy="5583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609" y="655503"/>
            <a:ext cx="7436385" cy="5577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620" y="655789"/>
            <a:ext cx="10690922" cy="5529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063" y="665519"/>
            <a:ext cx="11201873" cy="552696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9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276</Words>
  <Application>Microsoft Office PowerPoint</Application>
  <PresentationFormat>Grand écran</PresentationFormat>
  <Paragraphs>67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2019-02-26T12:55:36Z</dcterms:created>
  <dcterms:modified xsi:type="dcterms:W3CDTF">2019-04-14T01:42:20Z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