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6qNlvVPXXimeCx12cHzog==" hashData="CRy+eWxEoeqSl78PS3Nt6fU9pHk5eXBOaQjHhO0E9Xi1F9hcYSuBBJ2pjU/71vUzhEJc48JM/bANvBWCHc1c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14/04/2019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14/04/2019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14/04/2019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14/04/2019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N°7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705" y="654797"/>
            <a:ext cx="9926196" cy="5571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3210" y="655508"/>
            <a:ext cx="9188068" cy="5618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048" y="640192"/>
            <a:ext cx="8427903" cy="5615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89" y="786765"/>
            <a:ext cx="10676836" cy="5272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4728" y="610151"/>
            <a:ext cx="7370284" cy="5601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188" y="625357"/>
            <a:ext cx="7965195" cy="5651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6935" y="613089"/>
            <a:ext cx="8350785" cy="5636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30" r="442" b="13454"/>
          <a:stretch/>
        </p:blipFill>
        <p:spPr>
          <a:xfrm>
            <a:off x="1123720" y="635381"/>
            <a:ext cx="9981281" cy="5580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7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2019-02-26T12:55:36Z</dcterms:created>
  <dcterms:modified xsi:type="dcterms:W3CDTF">2019-04-14T01:13:31Z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