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taOP2+7GLyFBwBk50B0Iw==" hashData="a0iKs61Cr0PsId8wtFocwEBQaIP0Uprxfhrc8NZ/1+kpcSzTpwIO7NS4/0GqYvEQaD7nAesmc0fDGJvhCCabO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14/04/2019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14/04/2019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14/04/2019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14/04/2019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14/04/2019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14/04/2019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9788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N°5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13000">
        <p:circl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3352800" y="639309"/>
            <a:ext cx="5486400" cy="56070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847" y="610428"/>
            <a:ext cx="11185083" cy="559254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652" y="664114"/>
            <a:ext cx="7222435" cy="558097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624957"/>
            <a:ext cx="9992139" cy="5608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424" y="691285"/>
            <a:ext cx="4128976" cy="54942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678" y="658773"/>
            <a:ext cx="9912626" cy="560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1" y="651284"/>
            <a:ext cx="9912626" cy="5600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6435" y="636104"/>
            <a:ext cx="9939130" cy="5585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14/04/2019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5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3000">
        <p:circle/>
      </p:transition>
    </mc:Choice>
    <mc:Fallback xmlns=""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76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2019-02-26T12:55:36Z</dcterms:created>
  <dcterms:modified xsi:type="dcterms:W3CDTF">2019-04-14T01:15:26Z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