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05/04/2019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05/04/2019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05/04/2019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N°5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3352800" y="639309"/>
            <a:ext cx="5486400" cy="5607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847" y="610428"/>
            <a:ext cx="11185083" cy="559254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652" y="664114"/>
            <a:ext cx="7222435" cy="55809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624957"/>
            <a:ext cx="9992139" cy="5608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424" y="691285"/>
            <a:ext cx="4128976" cy="5494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678" y="658773"/>
            <a:ext cx="9912626" cy="5600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1" y="651284"/>
            <a:ext cx="9912626" cy="5600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636104"/>
            <a:ext cx="9939130" cy="5585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5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2019-02-26T12:55:36Z</dcterms:created>
  <dcterms:modified xsi:type="dcterms:W3CDTF">2019-04-05T11:59:23Z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