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N°4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9217" y="649767"/>
            <a:ext cx="6480312" cy="5569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205" y="674514"/>
            <a:ext cx="8343726" cy="5540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657791"/>
            <a:ext cx="8070573" cy="558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782" y="627459"/>
            <a:ext cx="5618921" cy="5683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29232"/>
            <a:ext cx="8388626" cy="5608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681382"/>
            <a:ext cx="8375374" cy="5583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8737" t="7960" r="9237" b="6303"/>
          <a:stretch/>
        </p:blipFill>
        <p:spPr>
          <a:xfrm>
            <a:off x="1285461" y="674309"/>
            <a:ext cx="9780103" cy="5612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1" y="624228"/>
            <a:ext cx="9687339" cy="5632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4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2019-02-26T12:55:36Z</dcterms:created>
  <dcterms:modified xsi:type="dcterms:W3CDTF">2019-04-05T11:33:07Z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