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AeNj9vujpLm9TqDKaH08A==" hashData="ekEuFqk+ENYiw+q75HksI5A9lbmCZo1vrMJvMfFyLEEmIGOkjI/aEoWmvFQ3xqFBpzav/qHM0+Yehvx1GmspO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BF7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80" d="100"/>
          <a:sy n="80" d="100"/>
        </p:scale>
        <p:origin x="300" y="12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32F734-7AF8-4D81-ADB9-DF7F01399FC8}" type="datetimeFigureOut">
              <a:rPr lang="fr-FR" smtClean="0"/>
              <a:t>05/04/2019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4A6981-7AF1-41E0-B3C5-C09FFB9228D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506173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459071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77526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521977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90302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756552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364486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61335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2380067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49683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9692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276546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4A6981-7AF1-41E0-B3C5-C09FFB9228D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46708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E2BC38-D8CC-412A-9270-4139142A3E9F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48817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1B3A7-756B-404C-85DD-EB4ABFA1CC3C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69945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6B70F9-3E4A-4ED7-B157-C72AF72A34AE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898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A2A714-FAB3-428E-A76D-1C9FB95FEEE8}" type="datetime1">
              <a:rPr lang="fr-FR" smtClean="0"/>
              <a:t>05/04/2019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218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D916B1-8985-46A0-BFC4-07E3E5AFF11E}" type="datetime1">
              <a:rPr lang="fr-FR" smtClean="0"/>
              <a:t>05/04/2019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241878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910E9-0E6B-4D12-9463-37C7F88F09FE}" type="datetime1">
              <a:rPr lang="fr-FR" smtClean="0"/>
              <a:t>05/04/2019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93530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61CD92-E3B7-401F-9DF0-AE8150C7E329}" type="datetime1">
              <a:rPr lang="fr-FR" smtClean="0"/>
              <a:t>05/04/2019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41384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F19573-270D-4999-9436-309C5F6BDBC2}" type="datetime1">
              <a:rPr lang="fr-FR" smtClean="0"/>
              <a:t>05/04/2019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465668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F823A0-2160-47AB-8B03-430D57899443}" type="datetime1">
              <a:rPr lang="fr-FR" smtClean="0"/>
              <a:t>05/04/2019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08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673CC1-78A8-48C0-9E49-D06FA80934D3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05286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49C34A-9755-42CE-AAD2-82186F5D4B6A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369719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78B5F3-408C-4090-8927-114B6DE08D4E}" type="datetime1">
              <a:rPr lang="fr-FR" smtClean="0"/>
              <a:t>05/04/2019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2019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D0C00B-96BE-4256-A280-B4CA108126C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2605856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759226" y="2172412"/>
            <a:ext cx="9035615" cy="28007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>
                <a:latin typeface="Brush Script MT" panose="03060802040406070304" pitchFamily="66" charset="0"/>
              </a:rPr>
              <a:t>Quand 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   par Lande </a:t>
            </a:r>
            <a:r>
              <a:rPr lang="fr-FR" sz="8800" b="1" dirty="0" smtClean="0">
                <a:latin typeface="Brush Script MT" panose="03060802040406070304" pitchFamily="66" charset="0"/>
              </a:rPr>
              <a:t>N°3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00409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  <p:sndAc>
          <p:stSnd loop="1">
            <p:snd r:embed="rId3" name="Et on se marre .wav"/>
          </p:stSnd>
        </p:sndAc>
      </p:transition>
    </mc:Choice>
    <mc:Fallback>
      <p:transition spd="slow" advTm="13000">
        <p:circle/>
        <p:sndAc>
          <p:stSnd loop="1">
            <p:snd r:embed="rId3" name="Et on se marre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80660" y="1146849"/>
            <a:ext cx="1023067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9600" b="1" dirty="0">
                <a:latin typeface="Brush Script MT" panose="03060802040406070304" pitchFamily="66" charset="0"/>
              </a:rPr>
              <a:t>Quand Papy et Mamy n’en ont plus rien à faire et veulent juste </a:t>
            </a:r>
            <a:r>
              <a:rPr lang="fr-FR" sz="9600" b="1" dirty="0" smtClean="0">
                <a:latin typeface="Brush Script MT" panose="03060802040406070304" pitchFamily="66" charset="0"/>
              </a:rPr>
              <a:t>s’éclater</a:t>
            </a:r>
            <a:endParaRPr lang="fr-FR" sz="96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58020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3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119047" y="889843"/>
            <a:ext cx="9978887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b="1" dirty="0">
                <a:latin typeface="Brush Script MT" panose="03060802040406070304" pitchFamily="66" charset="0"/>
              </a:rPr>
              <a:t>Il y a les personnes âgées qui restent en chaussons dans leur canapé à regarder Motus et puis il y a ce genre de personnes qui ont choisi de juste profiter de la vie. Quand Papy et Mamy veulent juste s’éclater, ça donne ça. Zéro limite.</a:t>
            </a:r>
          </a:p>
        </p:txBody>
      </p:sp>
    </p:spTree>
    <p:extLst>
      <p:ext uri="{BB962C8B-B14F-4D97-AF65-F5344CB8AC3E}">
        <p14:creationId xmlns:p14="http://schemas.microsoft.com/office/powerpoint/2010/main" val="41019422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4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94255" y="651716"/>
            <a:ext cx="8967728" cy="557680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59839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5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8000" y="604837"/>
            <a:ext cx="6096000" cy="5648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6210595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6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0591" y="658425"/>
            <a:ext cx="7964557" cy="55876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08717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7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r="-757" b="19034"/>
          <a:stretch/>
        </p:blipFill>
        <p:spPr>
          <a:xfrm>
            <a:off x="3504786" y="694232"/>
            <a:ext cx="5182428" cy="55526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27197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8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4185" r="869" b="3424"/>
          <a:stretch/>
        </p:blipFill>
        <p:spPr>
          <a:xfrm>
            <a:off x="3048000" y="636104"/>
            <a:ext cx="6042991" cy="56321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1801512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038600" y="631650"/>
            <a:ext cx="4113547" cy="56321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75697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10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/>
          <a:stretch/>
        </p:blipFill>
        <p:spPr>
          <a:xfrm>
            <a:off x="4253948" y="674426"/>
            <a:ext cx="3670852" cy="55671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235921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11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9083" r="554" b="8791"/>
          <a:stretch/>
        </p:blipFill>
        <p:spPr>
          <a:xfrm>
            <a:off x="3523081" y="622852"/>
            <a:ext cx="5117336" cy="56321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617109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à coins arrondis 3"/>
          <p:cNvSpPr/>
          <p:nvPr/>
        </p:nvSpPr>
        <p:spPr>
          <a:xfrm>
            <a:off x="314793" y="344774"/>
            <a:ext cx="11587397" cy="6205927"/>
          </a:xfrm>
          <a:prstGeom prst="roundRect">
            <a:avLst/>
          </a:prstGeom>
          <a:noFill/>
          <a:ln w="571500">
            <a:gradFill flip="none" rotWithShape="1">
              <a:gsLst>
                <a:gs pos="100000">
                  <a:schemeClr val="accent5">
                    <a:lumMod val="75000"/>
                  </a:schemeClr>
                </a:gs>
                <a:gs pos="9000">
                  <a:schemeClr val="accent1">
                    <a:lumMod val="45000"/>
                    <a:lumOff val="55000"/>
                  </a:schemeClr>
                </a:gs>
                <a:gs pos="3000">
                  <a:schemeClr val="accent1">
                    <a:lumMod val="45000"/>
                    <a:lumOff val="55000"/>
                  </a:schemeClr>
                </a:gs>
                <a:gs pos="85000">
                  <a:schemeClr val="tx1">
                    <a:lumMod val="75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2705444" y="0"/>
            <a:ext cx="680609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Brush Script MT" panose="03060802040406070304" pitchFamily="66" charset="0"/>
              </a:rPr>
              <a:t>Je compose pour vous avec ma douce et fidèle amie</a:t>
            </a:r>
            <a:endParaRPr lang="fr-FR" sz="32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Brush Script MT" panose="03060802040406070304" pitchFamily="66" charset="0"/>
            </a:endParaRPr>
          </a:p>
        </p:txBody>
      </p:sp>
      <p:sp>
        <p:nvSpPr>
          <p:cNvPr id="6" name="Espace réservé de la date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5E8D5E-F5C7-43EA-A237-A998AB2B4BAD}" type="datetime1">
              <a:rPr lang="fr-FR" b="1" smtClean="0">
                <a:latin typeface="Brush Script MT" panose="03060802040406070304" pitchFamily="66" charset="0"/>
              </a:rPr>
              <a:t>05/04/2019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sp>
        <p:nvSpPr>
          <p:cNvPr id="7" name="Espace réservé du pied de page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1400" b="1" dirty="0" smtClean="0">
                <a:latin typeface="Brush Script MT" panose="03060802040406070304" pitchFamily="66" charset="0"/>
              </a:rPr>
              <a:t>PPS </a:t>
            </a:r>
            <a:r>
              <a:rPr lang="fr-FR" sz="1400" b="1" dirty="0" err="1" smtClean="0">
                <a:latin typeface="Brush Script MT" panose="03060802040406070304" pitchFamily="66" charset="0"/>
              </a:rPr>
              <a:t>LAnde</a:t>
            </a:r>
            <a:r>
              <a:rPr lang="fr-FR" sz="1400" b="1" dirty="0" smtClean="0">
                <a:latin typeface="Brush Script MT" panose="03060802040406070304" pitchFamily="66" charset="0"/>
              </a:rPr>
              <a:t> 2019</a:t>
            </a:r>
            <a:endParaRPr lang="fr-FR" sz="1400" b="1" dirty="0">
              <a:latin typeface="Brush Script MT" panose="03060802040406070304" pitchFamily="66" charset="0"/>
            </a:endParaRPr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D0C00B-96BE-4256-A280-B4CA108126CA}" type="slidenum">
              <a:rPr lang="fr-FR" b="1" smtClean="0">
                <a:latin typeface="Brush Script MT" panose="03060802040406070304" pitchFamily="66" charset="0"/>
              </a:rPr>
              <a:t>12</a:t>
            </a:fld>
            <a:endParaRPr lang="fr-FR" b="1" dirty="0">
              <a:latin typeface="Brush Script MT" panose="03060802040406070304" pitchFamily="66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1501" y="174000"/>
            <a:ext cx="9173980" cy="6114175"/>
          </a:xfrm>
          <a:prstGeom prst="rect">
            <a:avLst/>
          </a:prstGeom>
          <a:effectLst>
            <a:glow rad="101600">
              <a:schemeClr val="accent3">
                <a:satMod val="175000"/>
                <a:alpha val="40000"/>
              </a:schemeClr>
            </a:glow>
          </a:effectLst>
        </p:spPr>
      </p:pic>
      <p:sp>
        <p:nvSpPr>
          <p:cNvPr id="2" name="Rectangle 1"/>
          <p:cNvSpPr/>
          <p:nvPr/>
        </p:nvSpPr>
        <p:spPr>
          <a:xfrm>
            <a:off x="1590683" y="1273070"/>
            <a:ext cx="9035615" cy="415498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8800" b="1" dirty="0" smtClean="0">
                <a:latin typeface="Brush Script MT" panose="03060802040406070304" pitchFamily="66" charset="0"/>
              </a:rPr>
              <a:t>         C’était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Quand </a:t>
            </a:r>
            <a:r>
              <a:rPr lang="fr-FR" sz="8800" b="1" dirty="0">
                <a:latin typeface="Brush Script MT" panose="03060802040406070304" pitchFamily="66" charset="0"/>
              </a:rPr>
              <a:t>Papy et </a:t>
            </a:r>
            <a:r>
              <a:rPr lang="fr-FR" sz="8800" b="1" dirty="0" smtClean="0">
                <a:latin typeface="Brush Script MT" panose="03060802040406070304" pitchFamily="66" charset="0"/>
              </a:rPr>
              <a:t>Mamy </a:t>
            </a:r>
          </a:p>
          <a:p>
            <a:r>
              <a:rPr lang="fr-FR" sz="8800" b="1" dirty="0" smtClean="0">
                <a:latin typeface="Brush Script MT" panose="03060802040406070304" pitchFamily="66" charset="0"/>
              </a:rPr>
              <a:t>    par Lande N° </a:t>
            </a:r>
            <a:r>
              <a:rPr lang="fr-FR" sz="8800" b="1" dirty="0" smtClean="0">
                <a:latin typeface="Brush Script MT" panose="03060802040406070304" pitchFamily="66" charset="0"/>
              </a:rPr>
              <a:t>3 </a:t>
            </a:r>
            <a:endParaRPr lang="fr-FR" sz="8800" b="1" dirty="0"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885354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:circle/>
      </p:transition>
    </mc:Choice>
    <mc:Fallback>
      <p:transition spd="slow" advTm="13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2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3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48</TotalTime>
  <Words>276</Words>
  <Application>Microsoft Office PowerPoint</Application>
  <PresentationFormat>Grand écran</PresentationFormat>
  <Paragraphs>67</Paragraphs>
  <Slides>12</Slides>
  <Notes>12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12</vt:i4>
      </vt:variant>
    </vt:vector>
  </HeadingPairs>
  <TitlesOfParts>
    <vt:vector size="17" baseType="lpstr">
      <vt:lpstr>Arial</vt:lpstr>
      <vt:lpstr>Brush Script MT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14</cp:revision>
  <dcterms:created xsi:type="dcterms:W3CDTF">2019-02-26T12:55:36Z</dcterms:created>
  <dcterms:modified xsi:type="dcterms:W3CDTF">2019-04-05T09:31:47Z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