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9" r:id="rId13"/>
    <p:sldId id="268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nzRyOXZ2CnpX5pzBmE+8g==" hashData="3Pyf2EVFKU+bc9dKvb2CfSayNw97AnA+k+uWC+rypNuj+f8hjuSc6Hzr+ZvpOuFU1pDNDfXtC8J3+F5WVR/U1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05/04/2019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219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030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655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64486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46133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8006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68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9692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7654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04340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670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05/04/2019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05/04/2019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05/04/2019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05/04/2019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05/04/2019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05/04/2019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59226" y="2172412"/>
            <a:ext cx="9035615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Quand Papy et </a:t>
            </a:r>
            <a:r>
              <a:rPr lang="fr-FR" sz="8800" b="1" dirty="0" smtClean="0">
                <a:latin typeface="Brush Script MT" panose="03060802040406070304" pitchFamily="66" charset="0"/>
              </a:rPr>
              <a:t>Mamy 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 par Lande </a:t>
            </a:r>
            <a:r>
              <a:rPr lang="fr-FR" sz="8800" b="1" dirty="0" smtClean="0">
                <a:latin typeface="Brush Script MT" panose="03060802040406070304" pitchFamily="66" charset="0"/>
              </a:rPr>
              <a:t>N°2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>
      <p:transition spd="slow" advTm="13000">
        <p:circl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80660" y="1146849"/>
            <a:ext cx="1023067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Quand Papy et Mamy n’en ont plus rien à faire et veulent juste </a:t>
            </a:r>
            <a:r>
              <a:rPr lang="fr-FR" sz="9600" b="1" dirty="0" smtClean="0">
                <a:latin typeface="Brush Script MT" panose="03060802040406070304" pitchFamily="66" charset="0"/>
              </a:rPr>
              <a:t>s’éclater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19047" y="889843"/>
            <a:ext cx="997888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Il y a les personnes âgées qui restent en chaussons dans leur canapé à regarder Motus et puis il y a ce genre de personnes qui ont choisi de juste profiter de la vie. Quand Papy et Mamy veulent juste s’éclater, ça donne ça. Zéro limite.</a:t>
            </a:r>
          </a:p>
        </p:txBody>
      </p:sp>
    </p:spTree>
    <p:extLst>
      <p:ext uri="{BB962C8B-B14F-4D97-AF65-F5344CB8AC3E}">
        <p14:creationId xmlns:p14="http://schemas.microsoft.com/office/powerpoint/2010/main" val="4101942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3130" y="664618"/>
            <a:ext cx="4465983" cy="55784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9839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2157" y="658346"/>
            <a:ext cx="4174433" cy="55589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1059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5809" y="663127"/>
            <a:ext cx="5274365" cy="56452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08717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7583" y="639996"/>
            <a:ext cx="8070574" cy="56241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271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2052" y="688077"/>
            <a:ext cx="8362122" cy="55791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8015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395" r="790" b="1938"/>
          <a:stretch/>
        </p:blipFill>
        <p:spPr>
          <a:xfrm>
            <a:off x="3539159" y="612830"/>
            <a:ext cx="4614242" cy="56846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697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8373" y="621948"/>
            <a:ext cx="3755253" cy="56141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23592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5444" y="648539"/>
            <a:ext cx="6806094" cy="55405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1710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322" r="-783"/>
          <a:stretch/>
        </p:blipFill>
        <p:spPr>
          <a:xfrm>
            <a:off x="3387587" y="672765"/>
            <a:ext cx="5416826" cy="55955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99684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590683" y="1273070"/>
            <a:ext cx="903561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Quand </a:t>
            </a:r>
            <a:r>
              <a:rPr lang="fr-FR" sz="8800" b="1" dirty="0">
                <a:latin typeface="Brush Script MT" panose="03060802040406070304" pitchFamily="66" charset="0"/>
              </a:rPr>
              <a:t>Papy et </a:t>
            </a:r>
            <a:r>
              <a:rPr lang="fr-FR" sz="8800" b="1" dirty="0" smtClean="0">
                <a:latin typeface="Brush Script MT" panose="03060802040406070304" pitchFamily="66" charset="0"/>
              </a:rPr>
              <a:t>Mamy 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par Lande N° </a:t>
            </a:r>
            <a:r>
              <a:rPr lang="fr-FR" sz="8800" b="1" dirty="0" smtClean="0">
                <a:latin typeface="Brush Script MT" panose="03060802040406070304" pitchFamily="66" charset="0"/>
              </a:rPr>
              <a:t>2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535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</TotalTime>
  <Words>292</Words>
  <Application>Microsoft Office PowerPoint</Application>
  <PresentationFormat>Grand écran</PresentationFormat>
  <Paragraphs>72</Paragraphs>
  <Slides>13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2019-02-26T12:55:36Z</dcterms:created>
  <dcterms:modified xsi:type="dcterms:W3CDTF">2019-04-05T09:19:03Z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