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A8LGBTovi0IaHpZlT+rpw==" hashData="CoVSQEldGbJbU8a/yL50+4g1wiZFeO0MW7UGfS0CJT9pRKq8HBlFUgCvSII+bIndXOyULjJPop7QmsyXZ9WC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N°12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520" y="656912"/>
            <a:ext cx="6246563" cy="5580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6021" y="652919"/>
            <a:ext cx="4137379" cy="5582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103" y="634634"/>
            <a:ext cx="8075363" cy="5632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51" b="6315"/>
          <a:stretch/>
        </p:blipFill>
        <p:spPr>
          <a:xfrm>
            <a:off x="3959743" y="642212"/>
            <a:ext cx="4346975" cy="5615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4665" y="616170"/>
            <a:ext cx="5662670" cy="5625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817" y="633163"/>
            <a:ext cx="8449937" cy="5633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593" y="630716"/>
            <a:ext cx="7480453" cy="5610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519" y="651735"/>
            <a:ext cx="6202497" cy="5631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12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2019-02-26T12:55:36Z</dcterms:created>
  <dcterms:modified xsi:type="dcterms:W3CDTF">2019-04-19T16:34:07Z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