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14/04/2019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219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030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655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64486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8006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6133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68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9692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7654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670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14/04/2019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14/04/2019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14/04/2019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14/04/2019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14/04/2019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14/04/2019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69788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59226" y="2172412"/>
            <a:ext cx="9035615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Quand 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 par Lande </a:t>
            </a:r>
            <a:r>
              <a:rPr lang="fr-FR" sz="8800" b="1" dirty="0" smtClean="0">
                <a:latin typeface="Brush Script MT" panose="03060802040406070304" pitchFamily="66" charset="0"/>
              </a:rPr>
              <a:t>N°10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>
      <p:transition spd="slow" advTm="13000">
        <p:circl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80660" y="1146849"/>
            <a:ext cx="1023067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Quand Papy et Mamy n’en ont plus rien à faire et veulent juste </a:t>
            </a:r>
            <a:r>
              <a:rPr lang="fr-FR" sz="9600" b="1" dirty="0" smtClean="0">
                <a:latin typeface="Brush Script MT" panose="03060802040406070304" pitchFamily="66" charset="0"/>
              </a:rPr>
              <a:t>s’éclater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19047" y="889843"/>
            <a:ext cx="997888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Il y a les personnes âgées qui restent en chaussons dans leur canapé à regarder Motus et puis il y a ce genre de personnes qui ont choisi de juste profiter de la vie. Quand Papy et Mamy veulent juste s’éclater, ça donne ça. Zéro limite.</a:t>
            </a:r>
          </a:p>
        </p:txBody>
      </p:sp>
    </p:spTree>
    <p:extLst>
      <p:ext uri="{BB962C8B-B14F-4D97-AF65-F5344CB8AC3E}">
        <p14:creationId xmlns:p14="http://schemas.microsoft.com/office/powerpoint/2010/main" val="4101942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1851" y="619139"/>
            <a:ext cx="8471971" cy="56172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9839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6603" y="640509"/>
            <a:ext cx="8442134" cy="56280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1059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918" r="-120"/>
          <a:stretch/>
        </p:blipFill>
        <p:spPr>
          <a:xfrm>
            <a:off x="3573611" y="611741"/>
            <a:ext cx="5036989" cy="56345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08717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81" b="6564"/>
          <a:stretch/>
        </p:blipFill>
        <p:spPr>
          <a:xfrm>
            <a:off x="3095740" y="646808"/>
            <a:ext cx="5973412" cy="55777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8015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651" b="17530"/>
          <a:stretch/>
        </p:blipFill>
        <p:spPr>
          <a:xfrm>
            <a:off x="736504" y="826266"/>
            <a:ext cx="10718990" cy="52109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271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5904" y="627116"/>
            <a:ext cx="4483865" cy="5599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97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4737" y="654815"/>
            <a:ext cx="9893148" cy="55648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23592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063" y="665519"/>
            <a:ext cx="11201873" cy="552696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1710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590683" y="1273070"/>
            <a:ext cx="903561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Quand </a:t>
            </a:r>
            <a:r>
              <a:rPr lang="fr-FR" sz="8800" b="1" dirty="0">
                <a:latin typeface="Brush Script MT" panose="03060802040406070304" pitchFamily="66" charset="0"/>
              </a:rPr>
              <a:t>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atin typeface="Brush Script MT" panose="03060802040406070304" pitchFamily="66" charset="0"/>
              </a:rPr>
              <a:t>10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535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</TotalTime>
  <Words>276</Words>
  <Application>Microsoft Office PowerPoint</Application>
  <PresentationFormat>Grand écran</PresentationFormat>
  <Paragraphs>67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32</cp:revision>
  <dcterms:created xsi:type="dcterms:W3CDTF">2019-02-26T12:55:36Z</dcterms:created>
  <dcterms:modified xsi:type="dcterms:W3CDTF">2019-04-14T01:55:00Z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