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TPl6cecZGzGMJaOi1lSkA==" hashData="XTl/1AJTkKz7qn/ZSidTmNyjeiLB7arK+35+aCdEGxG/aMG9cHNcT7vORK9zXJQEw23LY+bwVjW9iXBYxnGa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7" y="671117"/>
            <a:ext cx="9872870" cy="5538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099" y="679380"/>
            <a:ext cx="7213240" cy="5522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902" y="678819"/>
            <a:ext cx="5574196" cy="558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652710"/>
            <a:ext cx="8388626" cy="5596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71" r="1072" b="7372"/>
          <a:stretch/>
        </p:blipFill>
        <p:spPr>
          <a:xfrm>
            <a:off x="3238500" y="675861"/>
            <a:ext cx="5653709" cy="5579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69" y="679961"/>
            <a:ext cx="8786191" cy="5573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409" y="648094"/>
            <a:ext cx="7142921" cy="5613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226" y="584775"/>
            <a:ext cx="6404186" cy="5673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1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275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2019-02-26T12:55:36Z</dcterms:created>
  <dcterms:modified xsi:type="dcterms:W3CDTF">2019-04-05T00:30:06Z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