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0" r:id="rId3"/>
    <p:sldId id="257" r:id="rId4"/>
    <p:sldId id="258" r:id="rId5"/>
    <p:sldId id="261" r:id="rId6"/>
    <p:sldId id="266" r:id="rId7"/>
    <p:sldId id="268" r:id="rId8"/>
    <p:sldId id="263" r:id="rId9"/>
    <p:sldId id="259" r:id="rId10"/>
    <p:sldId id="262" r:id="rId11"/>
    <p:sldId id="264" r:id="rId12"/>
    <p:sldId id="265" r:id="rId13"/>
    <p:sldId id="270" r:id="rId14"/>
    <p:sldId id="269" r:id="rId15"/>
    <p:sldId id="267" r:id="rId16"/>
    <p:sldId id="272" r:id="rId17"/>
    <p:sldId id="271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4l01SmxmbYPajGVpUcgBg==" hashData="1G3+niGFl91iTxPDTcX5YL+QzPJlZ2gqm9AxAsTTByKBks+Bj4VX5+GR/iTslnZPYnYfVQu++QHHMvVPfncT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3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3E2D5C-0A9A-418E-B46B-4CC0F04FE0C1}" type="datetimeFigureOut">
              <a:rPr lang="fr-FR" smtClean="0"/>
              <a:t>14/08/2019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8A104-B5E4-4CB8-BBD9-8730551371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104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8A104-B5E4-4CB8-BBD9-8730551371A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814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8A104-B5E4-4CB8-BBD9-8730551371A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40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744CF10-F6E8-4537-9C1D-A64772110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4AB6F5D5-3284-4BF2-BCAA-F27333E6F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BFA03-7295-45E7-A3F8-36A49F226D9D}" type="datetime1">
              <a:rPr lang="fr-FR" smtClean="0"/>
              <a:t>14/08/2019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3311F158-2C59-4C9F-805B-20CDDB083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ett fidèle amie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37BC526-625C-4217-B6C0-8FD109641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6D4A-3259-436F-B638-67FD3FECB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864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FF2BBC6B-13A3-448B-AA1F-3032BB528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D5097082-974E-4355-ACE3-4F0A5FD599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AA18D269-82A6-4274-BE99-FC5D2C3F18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F3B0D-5201-4603-8FDC-2806B74D5505}" type="datetime1">
              <a:rPr lang="fr-FR" smtClean="0"/>
              <a:t>14/08/2019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013F7FE2-7F33-4AFD-85F0-5AC926CF32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ett fidèle amie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E438399-48BB-4212-A54A-5606EAA0C5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F6D4A-3259-436F-B638-67FD3FECB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0872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515EFEED-1740-41B2-8F4D-759250379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4E3084B5-B784-40E2-AAFF-23C98B3157B1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9193"/>
            <a:ext cx="12192000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978" y="265401"/>
            <a:ext cx="11083867" cy="624021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189" y="763316"/>
            <a:ext cx="7021443" cy="5627165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EDD7-0FCC-4F8B-9C75-56A7A0A5BAD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387383" y="6424612"/>
            <a:ext cx="541723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400" b="1" dirty="0" err="1" smtClean="0">
                <a:solidFill>
                  <a:schemeClr val="bg1"/>
                </a:solidFill>
              </a:rPr>
              <a:t>ett</a:t>
            </a:r>
            <a:r>
              <a:rPr lang="fr-FR" sz="1400" b="1" dirty="0" smtClean="0">
                <a:solidFill>
                  <a:schemeClr val="bg1"/>
                </a:solidFill>
              </a:rPr>
              <a:t>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87091" y="4096167"/>
            <a:ext cx="8417817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 l’enfant viendra </a:t>
            </a:r>
          </a:p>
          <a:p>
            <a:pPr algn="ctr"/>
            <a:r>
              <a:rPr lang="fr-F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 Lande</a:t>
            </a:r>
            <a:endParaRPr lang="fr-FR" sz="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9435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  <p:sndAc>
          <p:stSnd loop="1">
            <p:snd r:embed="rId3" name="483098_mouthuy_007.wav"/>
          </p:stSnd>
        </p:sndAc>
      </p:transition>
    </mc:Choice>
    <mc:Fallback>
      <p:transition spd="slow" advTm="12000">
        <p:fade/>
        <p:sndAc>
          <p:stSnd loop="1">
            <p:snd r:embed="rId3" name="483098_mouthuy_00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40" b="7785"/>
          <a:stretch/>
        </p:blipFill>
        <p:spPr>
          <a:xfrm>
            <a:off x="3486443" y="551140"/>
            <a:ext cx="5219114" cy="5800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603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45221"/>
            <a:ext cx="10565352" cy="5943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610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817" y="471487"/>
            <a:ext cx="10453983" cy="58803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88543" y="2334019"/>
            <a:ext cx="881491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Un moment très attendu dans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une famille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8880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539" y="534572"/>
            <a:ext cx="10338404" cy="5817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2177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9024" y="502608"/>
            <a:ext cx="8679204" cy="5849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650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17" t="-967" r="1622"/>
          <a:stretch/>
        </p:blipFill>
        <p:spPr>
          <a:xfrm>
            <a:off x="689317" y="478302"/>
            <a:ext cx="10747717" cy="5873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531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9"/>
          <a:stretch/>
        </p:blipFill>
        <p:spPr>
          <a:xfrm>
            <a:off x="981221" y="534572"/>
            <a:ext cx="10244797" cy="5711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5598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0326" y="515209"/>
            <a:ext cx="8750105" cy="5815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4977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855" y="580390"/>
            <a:ext cx="10517945" cy="56972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4279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849" y="475802"/>
            <a:ext cx="8807785" cy="5876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3639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6006" y="505469"/>
            <a:ext cx="9021033" cy="5846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7278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536" y="498432"/>
            <a:ext cx="10241280" cy="5853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1833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68" t="608" r="3134"/>
          <a:stretch/>
        </p:blipFill>
        <p:spPr>
          <a:xfrm>
            <a:off x="590843" y="562709"/>
            <a:ext cx="10944665" cy="5767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833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2"/>
          <a:stretch/>
        </p:blipFill>
        <p:spPr>
          <a:xfrm>
            <a:off x="940191" y="471557"/>
            <a:ext cx="10311618" cy="5880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023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36AAFC21-403C-4185-8303-4DFF40B2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BBD1A2DD-A701-4CA3-88EF-D01868E5F78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22364"/>
            <a:ext cx="2743200" cy="365125"/>
          </a:xfrm>
        </p:spPr>
        <p:txBody>
          <a:bodyPr/>
          <a:lstStyle/>
          <a:p>
            <a:fld id="{F339C8BC-69A7-4897-9BD4-21F32AFE624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085514" y="6424612"/>
            <a:ext cx="6020972" cy="365125"/>
          </a:xfrm>
        </p:spPr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600" b="1" dirty="0" err="1" smtClean="0">
                <a:solidFill>
                  <a:schemeClr val="bg1"/>
                </a:solidFill>
              </a:rPr>
              <a:t>ett</a:t>
            </a:r>
            <a:r>
              <a:rPr lang="fr-FR" sz="1600" b="1" dirty="0" smtClean="0">
                <a:solidFill>
                  <a:schemeClr val="bg1"/>
                </a:solidFill>
              </a:rPr>
              <a:t> fidèle amie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58743"/>
            <a:ext cx="2743200" cy="365125"/>
          </a:xfrm>
        </p:spPr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775" y="520506"/>
            <a:ext cx="10360937" cy="5831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9591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>
            <a:extLst>
              <a:ext uri="{FF2B5EF4-FFF2-40B4-BE49-F238E27FC236}">
                <a16:creationId xmlns:a16="http://schemas.microsoft.com/office/drawing/2014/main" xmlns="" id="{515EFEED-1740-41B2-8F4D-759250379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xmlns="" id="{4E3084B5-B784-40E2-AAFF-23C98B3157B1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9193"/>
            <a:ext cx="12192000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978" y="265401"/>
            <a:ext cx="11083867" cy="624021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189" y="763316"/>
            <a:ext cx="7021443" cy="5627165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EDD7-0FCC-4F8B-9C75-56A7A0A5BAD8}" type="datetime1">
              <a:rPr lang="fr-FR" sz="1600" b="1" smtClean="0">
                <a:solidFill>
                  <a:schemeClr val="bg1"/>
                </a:solidFill>
              </a:rPr>
              <a:t>14/08/2019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387383" y="6424612"/>
            <a:ext cx="541723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</a:t>
            </a:r>
            <a:r>
              <a:rPr lang="fr-FR" sz="1400" b="1" dirty="0" err="1" smtClean="0">
                <a:solidFill>
                  <a:schemeClr val="bg1"/>
                </a:solidFill>
              </a:rPr>
              <a:t>ett</a:t>
            </a:r>
            <a:r>
              <a:rPr lang="fr-FR" sz="1400" b="1" dirty="0" smtClean="0">
                <a:solidFill>
                  <a:schemeClr val="bg1"/>
                </a:solidFill>
              </a:rPr>
              <a:t>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F6D4A-3259-436F-B638-67FD3FECB558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87092" y="3359088"/>
            <a:ext cx="841781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C’était</a:t>
            </a:r>
          </a:p>
          <a:p>
            <a:pPr algn="ctr"/>
            <a:r>
              <a:rPr lang="fr-F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 l’enfant viendra </a:t>
            </a:r>
          </a:p>
          <a:p>
            <a:pPr algn="ctr"/>
            <a:r>
              <a:rPr lang="fr-F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 Lande</a:t>
            </a:r>
            <a:endParaRPr lang="fr-FR" sz="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5212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276</Words>
  <Application>Microsoft Office PowerPoint</Application>
  <PresentationFormat>Grand écran</PresentationFormat>
  <Paragraphs>60</Paragraphs>
  <Slides>17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7</cp:revision>
  <dcterms:created xsi:type="dcterms:W3CDTF">2018-07-22T09:13:42Z</dcterms:created>
  <dcterms:modified xsi:type="dcterms:W3CDTF">2019-08-14T16:16:10Z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