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8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YtA2JXs3HwzSCUkPe/evw==" hashData="zJWnkURZzNnO8aHOCqDVL/rnUifHsXgMmxRmZM8/IRkZT3yU+64qxrJQZuXp0SrZL0Q8B+qjtVfyNbxraYBY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02/03/2019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589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292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633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076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5520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784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889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9336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975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389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02/03/2019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02/03/2019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02/03/2019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53917" y="2151726"/>
            <a:ext cx="1049988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Quand </a:t>
            </a:r>
            <a:r>
              <a:rPr lang="fr-FR" sz="8000" b="1" dirty="0">
                <a:latin typeface="Brush Script MT" panose="03060802040406070304" pitchFamily="66" charset="0"/>
              </a:rPr>
              <a:t>des bricoleurs revisitent </a:t>
            </a:r>
            <a:endParaRPr lang="fr-FR" sz="8000" b="1" dirty="0" smtClean="0">
              <a:latin typeface="Brush Script MT" panose="03060802040406070304" pitchFamily="66" charset="0"/>
            </a:endParaRP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     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 2   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  <p:sndAc>
          <p:stSnd loop="1">
            <p:snd r:embed="rId3" name="INOUBLIABLES_d1_001.wav"/>
          </p:stSnd>
        </p:sndAc>
      </p:transition>
    </mc:Choice>
    <mc:Fallback>
      <p:transition spd="slow" advTm="10000">
        <p:circle/>
        <p:sndAc>
          <p:stSnd loop="1">
            <p:snd r:embed="rId3" name="INOUBLIABLES_d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730526" y="1149049"/>
            <a:ext cx="107309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Quand des bricoleurs revisitent du matériel informatique en version </a:t>
            </a:r>
            <a:r>
              <a:rPr lang="fr-FR" sz="8000" b="1" dirty="0" err="1">
                <a:latin typeface="Brush Script MT" panose="03060802040406070304" pitchFamily="66" charset="0"/>
              </a:rPr>
              <a:t>steampunk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192696" y="658699"/>
            <a:ext cx="99544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Si vous êtes amateur de </a:t>
            </a:r>
            <a:r>
              <a:rPr lang="fr-FR" sz="6000" b="1" dirty="0" err="1">
                <a:latin typeface="Brush Script MT" panose="03060802040406070304" pitchFamily="66" charset="0"/>
              </a:rPr>
              <a:t>steampunk</a:t>
            </a:r>
            <a:r>
              <a:rPr lang="fr-FR" sz="6000" b="1" dirty="0">
                <a:latin typeface="Brush Script MT" panose="03060802040406070304" pitchFamily="66" charset="0"/>
              </a:rPr>
              <a:t>, vous allez être étonné par ce que certains sont capables de bricoler pour vivre à fond leur passion. Voici par exemple du matériel informatique revisité à la sauce </a:t>
            </a:r>
            <a:r>
              <a:rPr lang="fr-FR" sz="6000" b="1" dirty="0" err="1">
                <a:latin typeface="Brush Script MT" panose="03060802040406070304" pitchFamily="66" charset="0"/>
              </a:rPr>
              <a:t>steampunk</a:t>
            </a:r>
            <a:r>
              <a:rPr lang="fr-FR" sz="60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0415" y="742123"/>
            <a:ext cx="4621463" cy="5473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08" y="800100"/>
            <a:ext cx="10538792" cy="526939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1" y="792251"/>
            <a:ext cx="10540898" cy="5273497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600911"/>
            <a:ext cx="7521870" cy="5652148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20760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722" y="864230"/>
            <a:ext cx="8026556" cy="559565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982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6034" y="139148"/>
            <a:ext cx="8776436" cy="6582327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576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4"/>
          <a:stretch/>
        </p:blipFill>
        <p:spPr>
          <a:xfrm>
            <a:off x="66261" y="13253"/>
            <a:ext cx="12080543" cy="68115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96" b="98658" l="2622" r="895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0316" y="892192"/>
            <a:ext cx="10368619" cy="5408808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29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2539" y="28378"/>
            <a:ext cx="7991061" cy="629010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91332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4" b="100000" l="0" r="903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383" y="630461"/>
            <a:ext cx="4585252" cy="5607861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2232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4" b="100000" l="98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868" y="637500"/>
            <a:ext cx="4190532" cy="558299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6631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65" b="90000" l="784" r="945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7795" y="-97447"/>
            <a:ext cx="6496410" cy="8655092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905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477900"/>
            <a:ext cx="6667500" cy="613410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24644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53917" y="1432142"/>
            <a:ext cx="104998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Quand </a:t>
            </a:r>
            <a:r>
              <a:rPr lang="fr-FR" sz="8000" b="1" dirty="0">
                <a:latin typeface="Brush Script MT" panose="03060802040406070304" pitchFamily="66" charset="0"/>
              </a:rPr>
              <a:t>des bricoleurs revisitent </a:t>
            </a:r>
            <a:endParaRPr lang="fr-FR" sz="8000" b="1" dirty="0" smtClean="0">
              <a:latin typeface="Brush Script MT" panose="03060802040406070304" pitchFamily="66" charset="0"/>
            </a:endParaRP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          par Lande     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0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1264</TotalTime>
  <Words>307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2019-02-01T14:09:57Z</dcterms:created>
  <dcterms:modified xsi:type="dcterms:W3CDTF">2019-03-02T16:12:17Z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