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8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NgPCDUrHfGZj/jumCcgRw==" hashData="KWsHV9DKVyB8GfxaW1+FF1kGRb6udSqAj7FhoYcVrhk+SoJDLSxYKQdfQ2Rg+F+MiSDDCNx3ge1rZmSSYN4cC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02/03/2019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8730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36008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53891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02/03/2019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02/03/2019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02/03/2019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02/03/2019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02/03/2019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02/03/2019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02/03/2019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02/03/2019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02/03/2019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02/03/2019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02/03/2019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02/03/2019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853917" y="2151726"/>
            <a:ext cx="1049988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>
                <a:latin typeface="Brush Script MT" panose="03060802040406070304" pitchFamily="66" charset="0"/>
              </a:rPr>
              <a:t>Quand </a:t>
            </a:r>
            <a:r>
              <a:rPr lang="fr-FR" sz="8000" b="1" dirty="0">
                <a:latin typeface="Brush Script MT" panose="03060802040406070304" pitchFamily="66" charset="0"/>
              </a:rPr>
              <a:t>des bricoleurs revisitent </a:t>
            </a:r>
            <a:endParaRPr lang="fr-FR" sz="8000" b="1" dirty="0" smtClean="0">
              <a:latin typeface="Brush Script MT" panose="03060802040406070304" pitchFamily="66" charset="0"/>
            </a:endParaRPr>
          </a:p>
          <a:p>
            <a:r>
              <a:rPr lang="fr-FR" sz="8000" b="1" dirty="0" smtClean="0">
                <a:latin typeface="Brush Script MT" panose="03060802040406070304" pitchFamily="66" charset="0"/>
              </a:rPr>
              <a:t>        </a:t>
            </a:r>
            <a:r>
              <a:rPr lang="fr-FR" sz="8000" b="1" dirty="0" smtClean="0"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atin typeface="Brush Script MT" panose="03060802040406070304" pitchFamily="66" charset="0"/>
              </a:rPr>
              <a:t>par </a:t>
            </a:r>
            <a:r>
              <a:rPr lang="fr-FR" sz="8000" b="1" dirty="0" smtClean="0">
                <a:latin typeface="Brush Script MT" panose="03060802040406070304" pitchFamily="66" charset="0"/>
              </a:rPr>
              <a:t>Lande N° 1    </a:t>
            </a:r>
            <a:endParaRPr lang="fr-FR" sz="8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  <p:sndAc>
          <p:stSnd loop="1">
            <p:snd r:embed="rId3" name="INOUBLIABLES_d1_001.wav"/>
          </p:stSnd>
        </p:sndAc>
      </p:transition>
    </mc:Choice>
    <mc:Fallback>
      <p:transition spd="slow" advTm="8000">
        <p:circle/>
        <p:sndAc>
          <p:stSnd loop="1">
            <p:snd r:embed="rId3" name="INOUBLIABLES_d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rgbClr val="FF0000"/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730526" y="1149049"/>
            <a:ext cx="1073094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>
                <a:latin typeface="Brush Script MT" panose="03060802040406070304" pitchFamily="66" charset="0"/>
              </a:rPr>
              <a:t>Quand des bricoleurs revisitent du matériel informatique en version </a:t>
            </a:r>
            <a:r>
              <a:rPr lang="fr-FR" sz="8000" b="1" dirty="0" err="1">
                <a:latin typeface="Brush Script MT" panose="03060802040406070304" pitchFamily="66" charset="0"/>
              </a:rPr>
              <a:t>steampunk</a:t>
            </a:r>
            <a:endParaRPr lang="fr-FR" sz="8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1192696" y="658699"/>
            <a:ext cx="995446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atin typeface="Brush Script MT" panose="03060802040406070304" pitchFamily="66" charset="0"/>
              </a:rPr>
              <a:t>Si vous êtes amateur de </a:t>
            </a:r>
            <a:r>
              <a:rPr lang="fr-FR" sz="6000" b="1" dirty="0" err="1">
                <a:latin typeface="Brush Script MT" panose="03060802040406070304" pitchFamily="66" charset="0"/>
              </a:rPr>
              <a:t>steampunk</a:t>
            </a:r>
            <a:r>
              <a:rPr lang="fr-FR" sz="6000" b="1" dirty="0">
                <a:latin typeface="Brush Script MT" panose="03060802040406070304" pitchFamily="66" charset="0"/>
              </a:rPr>
              <a:t>, vous allez être étonné par ce que certains sont capables de bricoler pour vivre à fond leur passion. Voici par exemple du matériel informatique revisité à la sauce </a:t>
            </a:r>
            <a:r>
              <a:rPr lang="fr-FR" sz="6000" b="1" dirty="0" err="1">
                <a:latin typeface="Brush Script MT" panose="03060802040406070304" pitchFamily="66" charset="0"/>
              </a:rPr>
              <a:t>steampunk</a:t>
            </a:r>
            <a:r>
              <a:rPr lang="fr-FR" sz="6000" b="1" dirty="0">
                <a:latin typeface="Brush Script MT" panose="03060802040406070304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7108" y="667738"/>
            <a:ext cx="5950875" cy="55853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7747" y="600911"/>
            <a:ext cx="7521870" cy="56521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7747" y="620826"/>
            <a:ext cx="7495366" cy="56322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6052" y="636104"/>
            <a:ext cx="5400750" cy="56476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306" y="655583"/>
            <a:ext cx="5991181" cy="55974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95" t="7729" r="896" b="4541"/>
          <a:stretch/>
        </p:blipFill>
        <p:spPr>
          <a:xfrm>
            <a:off x="3081129" y="618422"/>
            <a:ext cx="6029739" cy="56211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4947" y="622852"/>
            <a:ext cx="4926431" cy="56302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4330" y="636104"/>
            <a:ext cx="3026548" cy="56169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7687" y="622852"/>
            <a:ext cx="3799986" cy="56369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0034" y="646042"/>
            <a:ext cx="5618923" cy="56189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28918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7502" y="590573"/>
            <a:ext cx="6212759" cy="56624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33184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02/03/2019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853917" y="1432142"/>
            <a:ext cx="1049988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>
                <a:latin typeface="Brush Script MT" panose="03060802040406070304" pitchFamily="66" charset="0"/>
              </a:rPr>
              <a:t>             C’était</a:t>
            </a:r>
          </a:p>
          <a:p>
            <a:r>
              <a:rPr lang="fr-FR" sz="8000" b="1" dirty="0" smtClean="0">
                <a:latin typeface="Brush Script MT" panose="03060802040406070304" pitchFamily="66" charset="0"/>
              </a:rPr>
              <a:t>Quand </a:t>
            </a:r>
            <a:r>
              <a:rPr lang="fr-FR" sz="8000" b="1" dirty="0">
                <a:latin typeface="Brush Script MT" panose="03060802040406070304" pitchFamily="66" charset="0"/>
              </a:rPr>
              <a:t>des bricoleurs revisitent </a:t>
            </a:r>
            <a:endParaRPr lang="fr-FR" sz="8000" b="1" dirty="0" smtClean="0">
              <a:latin typeface="Brush Script MT" panose="03060802040406070304" pitchFamily="66" charset="0"/>
            </a:endParaRPr>
          </a:p>
          <a:p>
            <a:r>
              <a:rPr lang="fr-FR" sz="8000" b="1" dirty="0" smtClean="0">
                <a:latin typeface="Brush Script MT" panose="03060802040406070304" pitchFamily="66" charset="0"/>
              </a:rPr>
              <a:t>           par Lande     </a:t>
            </a:r>
            <a:endParaRPr lang="fr-FR" sz="8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2708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1245</TotalTime>
  <Words>307</Words>
  <Application>Microsoft Office PowerPoint</Application>
  <PresentationFormat>Grand écran</PresentationFormat>
  <Paragraphs>82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2019-02-01T14:09:57Z</dcterms:created>
  <dcterms:modified xsi:type="dcterms:W3CDTF">2019-03-02T15:37:40Z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