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71" r:id="rId4"/>
    <p:sldId id="259" r:id="rId5"/>
    <p:sldId id="276" r:id="rId6"/>
    <p:sldId id="278" r:id="rId7"/>
    <p:sldId id="258" r:id="rId8"/>
    <p:sldId id="260" r:id="rId9"/>
    <p:sldId id="277" r:id="rId10"/>
    <p:sldId id="275" r:id="rId11"/>
    <p:sldId id="261" r:id="rId12"/>
    <p:sldId id="279" r:id="rId13"/>
    <p:sldId id="280" r:id="rId14"/>
    <p:sldId id="282" r:id="rId15"/>
    <p:sldId id="272" r:id="rId16"/>
    <p:sldId id="281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KM5dn36cPqzR0o7xhd+g==" hashData="aHCGlQrsgaxVCVN4V+X9N6mzW/3CrJKQ1cnbbs8r7QJx2Nod+W3/6YexNKHCLrz8F6iQX7X1xdKdl9FVmgqv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26/06/2019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158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757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79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26/06/2019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26/06/2019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26/06/2019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26/06/2019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26/06/2019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26/06/2019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591363"/>
            <a:ext cx="10139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    par Lande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9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Arte en vidrieras11_001.wav"/>
          </p:stSnd>
        </p:sndAc>
      </p:transition>
    </mc:Choice>
    <mc:Fallback>
      <p:transition spd="slow" advTm="13000">
        <p:fade/>
        <p:sndAc>
          <p:stSnd loop="1">
            <p:snd r:embed="rId3" name="Arte en vidrieras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7407" r="-186" b="24259"/>
          <a:stretch/>
        </p:blipFill>
        <p:spPr>
          <a:xfrm>
            <a:off x="1384109" y="610440"/>
            <a:ext cx="9545228" cy="555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08" b="27500"/>
          <a:stretch/>
        </p:blipFill>
        <p:spPr>
          <a:xfrm>
            <a:off x="2209800" y="607689"/>
            <a:ext cx="7766710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444" r="2444" b="37302"/>
          <a:stretch/>
        </p:blipFill>
        <p:spPr>
          <a:xfrm>
            <a:off x="660397" y="1547811"/>
            <a:ext cx="10871200" cy="3762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7844" y="647930"/>
            <a:ext cx="8530883" cy="5605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583" b="5022"/>
          <a:stretch/>
        </p:blipFill>
        <p:spPr>
          <a:xfrm>
            <a:off x="1542277" y="597535"/>
            <a:ext cx="9107445" cy="5655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074" r="-463" b="9259"/>
          <a:stretch/>
        </p:blipFill>
        <p:spPr>
          <a:xfrm>
            <a:off x="609600" y="622300"/>
            <a:ext cx="11023600" cy="56007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" b="6431"/>
          <a:stretch/>
        </p:blipFill>
        <p:spPr>
          <a:xfrm>
            <a:off x="1396880" y="603001"/>
            <a:ext cx="9307848" cy="5650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1703" b="8507"/>
          <a:stretch/>
        </p:blipFill>
        <p:spPr>
          <a:xfrm>
            <a:off x="654225" y="1775244"/>
            <a:ext cx="10883549" cy="3416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296" b="5157"/>
          <a:stretch/>
        </p:blipFill>
        <p:spPr>
          <a:xfrm>
            <a:off x="1502178" y="610439"/>
            <a:ext cx="9187643" cy="5647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46" b="5247"/>
          <a:stretch/>
        </p:blipFill>
        <p:spPr>
          <a:xfrm>
            <a:off x="1511380" y="610439"/>
            <a:ext cx="9169239" cy="5655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08" b="8125"/>
          <a:stretch/>
        </p:blipFill>
        <p:spPr>
          <a:xfrm>
            <a:off x="1863269" y="595416"/>
            <a:ext cx="8465459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b="4566"/>
          <a:stretch/>
        </p:blipFill>
        <p:spPr>
          <a:xfrm>
            <a:off x="1544112" y="605789"/>
            <a:ext cx="9103776" cy="5647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4482" y="647700"/>
            <a:ext cx="7903031" cy="5605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397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5596" y="612258"/>
            <a:ext cx="9868003" cy="564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233" b="22511"/>
          <a:stretch/>
        </p:blipFill>
        <p:spPr>
          <a:xfrm>
            <a:off x="647700" y="610438"/>
            <a:ext cx="10933865" cy="56432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57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97987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Au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</TotalTime>
  <Words>294</Words>
  <Application>Microsoft Office PowerPoint</Application>
  <PresentationFormat>Grand écran</PresentationFormat>
  <Paragraphs>90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2019-02-01T14:09:57Z</dcterms:created>
  <dcterms:modified xsi:type="dcterms:W3CDTF">2019-06-26T18:27:23Z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