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71" r:id="rId4"/>
    <p:sldId id="259" r:id="rId5"/>
    <p:sldId id="276" r:id="rId6"/>
    <p:sldId id="278" r:id="rId7"/>
    <p:sldId id="258" r:id="rId8"/>
    <p:sldId id="260" r:id="rId9"/>
    <p:sldId id="277" r:id="rId10"/>
    <p:sldId id="275" r:id="rId11"/>
    <p:sldId id="261" r:id="rId12"/>
    <p:sldId id="279" r:id="rId13"/>
    <p:sldId id="280" r:id="rId14"/>
    <p:sldId id="281" r:id="rId15"/>
    <p:sldId id="282" r:id="rId16"/>
    <p:sldId id="272" r:id="rId17"/>
    <p:sldId id="28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KM5dn36cPqzR0o7xhd+g==" hashData="aHCGlQrsgaxVCVN4V+X9N6mzW/3CrJKQ1cnbbs8r7QJx2Nod+W3/6YexNKHCLrz8F6iQX7X1xdKdl9FVmgqv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757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158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79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1591363"/>
            <a:ext cx="1013954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     par Lande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55000" endA="50" endPos="85000" dist="60007" dir="5400000" sy="-100000" algn="bl" rotWithShape="0"/>
                </a:effectLst>
                <a:latin typeface="Brush Script MT" panose="03060802040406070304" pitchFamily="66" charset="0"/>
              </a:rPr>
              <a:t>8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55000" endA="50" endPos="85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Arte en vidrieras11_001.wav"/>
          </p:stSnd>
        </p:sndAc>
      </p:transition>
    </mc:Choice>
    <mc:Fallback>
      <p:transition spd="slow" advTm="13000">
        <p:fade/>
        <p:sndAc>
          <p:stSnd loop="1">
            <p:snd r:embed="rId3" name="Arte en vidrieras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407" r="-186" b="24259"/>
          <a:stretch/>
        </p:blipFill>
        <p:spPr>
          <a:xfrm>
            <a:off x="1384109" y="610440"/>
            <a:ext cx="9545228" cy="55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19759"/>
            <a:ext cx="10059463" cy="56332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595" t="-453" r="490" b="31351"/>
          <a:stretch/>
        </p:blipFill>
        <p:spPr>
          <a:xfrm>
            <a:off x="645579" y="927215"/>
            <a:ext cx="10900842" cy="50035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508" b="29753"/>
          <a:stretch/>
        </p:blipFill>
        <p:spPr>
          <a:xfrm>
            <a:off x="838200" y="645617"/>
            <a:ext cx="10617445" cy="56074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-337" b="36137"/>
          <a:stretch/>
        </p:blipFill>
        <p:spPr>
          <a:xfrm>
            <a:off x="635397" y="829259"/>
            <a:ext cx="10921205" cy="51994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-1" r="509" b="24947"/>
          <a:stretch/>
        </p:blipFill>
        <p:spPr>
          <a:xfrm>
            <a:off x="605971" y="1098273"/>
            <a:ext cx="10980057" cy="4661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1" r="439" b="5319"/>
          <a:stretch/>
        </p:blipFill>
        <p:spPr>
          <a:xfrm>
            <a:off x="1521334" y="597535"/>
            <a:ext cx="9149332" cy="565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3583" y="576366"/>
            <a:ext cx="7064828" cy="5638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6500" y="626820"/>
            <a:ext cx="7264400" cy="56262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40846"/>
            <a:ext cx="7404100" cy="56051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b="10046"/>
          <a:stretch/>
        </p:blipFill>
        <p:spPr>
          <a:xfrm>
            <a:off x="2920998" y="610439"/>
            <a:ext cx="6350000" cy="55795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11538" b="35730"/>
          <a:stretch/>
        </p:blipFill>
        <p:spPr>
          <a:xfrm>
            <a:off x="619918" y="2070100"/>
            <a:ext cx="10952164" cy="2717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397" b="35594"/>
          <a:stretch/>
        </p:blipFill>
        <p:spPr>
          <a:xfrm>
            <a:off x="564861" y="1809342"/>
            <a:ext cx="11062278" cy="3309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754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338" y="1047749"/>
            <a:ext cx="10903323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397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l="25196" r="391" b="28818"/>
          <a:stretch/>
        </p:blipFill>
        <p:spPr>
          <a:xfrm>
            <a:off x="665102" y="984250"/>
            <a:ext cx="10861796" cy="4889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0" t="187" r="-420" b="-187"/>
          <a:stretch/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3415" t="-513"/>
          <a:stretch/>
        </p:blipFill>
        <p:spPr>
          <a:xfrm>
            <a:off x="1447800" y="572168"/>
            <a:ext cx="8369300" cy="5668859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979876"/>
            <a:ext cx="10139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Au fond de tes yeux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effectLst>
                  <a:reflection blurRad="6350" stA="60000" endA="900" endPos="60000" dist="60007" dir="5400000" sy="-100000" algn="bl" rotWithShape="0"/>
                </a:effectLst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n>
                <a:solidFill>
                  <a:srgbClr val="FF0000"/>
                </a:solidFill>
              </a:ln>
              <a:effectLst>
                <a:reflection blurRad="6350" stA="60000" endA="900" endPos="60000" dist="60007" dir="5400000" sy="-100000" algn="bl" rotWithShape="0"/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0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</TotalTime>
  <Words>294</Words>
  <Application>Microsoft Office PowerPoint</Application>
  <PresentationFormat>Grand écran</PresentationFormat>
  <Paragraphs>90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54</cp:revision>
  <dcterms:created xsi:type="dcterms:W3CDTF">2019-02-01T14:09:57Z</dcterms:created>
  <dcterms:modified xsi:type="dcterms:W3CDTF">2019-06-24T19:02:50Z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