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1" r:id="rId4"/>
    <p:sldId id="259" r:id="rId5"/>
    <p:sldId id="276" r:id="rId6"/>
    <p:sldId id="278" r:id="rId7"/>
    <p:sldId id="258" r:id="rId8"/>
    <p:sldId id="260" r:id="rId9"/>
    <p:sldId id="277" r:id="rId10"/>
    <p:sldId id="261" r:id="rId11"/>
    <p:sldId id="275" r:id="rId12"/>
    <p:sldId id="279" r:id="rId13"/>
    <p:sldId id="281" r:id="rId14"/>
    <p:sldId id="280" r:id="rId15"/>
    <p:sldId id="282" r:id="rId16"/>
    <p:sldId id="272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KM5dn36cPqzR0o7xhd+g==" hashData="aHCGlQrsgaxVCVN4V+X9N6mzW/3CrJKQ1cnbbs8r7QJx2Nod+W3/6YexNKHCLrz8F6iQX7X1xdKdl9FVmgqv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7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6469" t="-1" r="116" b="39653"/>
          <a:stretch/>
        </p:blipFill>
        <p:spPr>
          <a:xfrm>
            <a:off x="644586" y="550084"/>
            <a:ext cx="10902824" cy="42175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778" t="3439" r="2555" b="33281"/>
          <a:stretch/>
        </p:blipFill>
        <p:spPr>
          <a:xfrm>
            <a:off x="685797" y="1530349"/>
            <a:ext cx="10820400" cy="3797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320" b="9038"/>
          <a:stretch/>
        </p:blipFill>
        <p:spPr>
          <a:xfrm>
            <a:off x="1644320" y="601980"/>
            <a:ext cx="8903356" cy="56510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267" b="21465"/>
          <a:stretch/>
        </p:blipFill>
        <p:spPr>
          <a:xfrm>
            <a:off x="738187" y="1454150"/>
            <a:ext cx="10715625" cy="39497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78" b="35555"/>
          <a:stretch/>
        </p:blipFill>
        <p:spPr>
          <a:xfrm>
            <a:off x="604956" y="767602"/>
            <a:ext cx="10982088" cy="53227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300" y="606772"/>
            <a:ext cx="7429500" cy="56156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814" r="-351" b="25556"/>
          <a:stretch/>
        </p:blipFill>
        <p:spPr>
          <a:xfrm>
            <a:off x="1764099" y="607613"/>
            <a:ext cx="8564629" cy="56454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666" b="38667"/>
          <a:stretch/>
        </p:blipFill>
        <p:spPr>
          <a:xfrm>
            <a:off x="1510195" y="665059"/>
            <a:ext cx="9171609" cy="558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555" b="41515"/>
          <a:stretch/>
        </p:blipFill>
        <p:spPr>
          <a:xfrm>
            <a:off x="589399" y="1471773"/>
            <a:ext cx="11013202" cy="3914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527" b="45309"/>
          <a:stretch/>
        </p:blipFill>
        <p:spPr>
          <a:xfrm>
            <a:off x="610836" y="1625266"/>
            <a:ext cx="10970323" cy="35007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343" b="10430"/>
          <a:stretch/>
        </p:blipFill>
        <p:spPr>
          <a:xfrm>
            <a:off x="1473391" y="659189"/>
            <a:ext cx="9245213" cy="55396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3067" b="30979"/>
          <a:stretch/>
        </p:blipFill>
        <p:spPr>
          <a:xfrm>
            <a:off x="763084" y="1329989"/>
            <a:ext cx="10665828" cy="41980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638" b="28594"/>
          <a:stretch/>
        </p:blipFill>
        <p:spPr>
          <a:xfrm>
            <a:off x="532197" y="630130"/>
            <a:ext cx="11127605" cy="55977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50</cp:revision>
  <dcterms:created xsi:type="dcterms:W3CDTF">2019-02-01T14:09:57Z</dcterms:created>
  <dcterms:modified xsi:type="dcterms:W3CDTF">2019-06-22T19:25:07Z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