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9" r:id="rId4"/>
    <p:sldId id="276" r:id="rId5"/>
    <p:sldId id="258" r:id="rId6"/>
    <p:sldId id="277" r:id="rId7"/>
    <p:sldId id="260" r:id="rId8"/>
    <p:sldId id="278" r:id="rId9"/>
    <p:sldId id="271" r:id="rId10"/>
    <p:sldId id="261" r:id="rId11"/>
    <p:sldId id="275" r:id="rId12"/>
    <p:sldId id="279" r:id="rId13"/>
    <p:sldId id="280" r:id="rId14"/>
    <p:sldId id="272" r:id="rId15"/>
    <p:sldId id="28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C6G3AAx7BmBzLjRgH86wA==" hashData="407KsSkBRPS5IMO4luNfs69mOVEO5L1dK1+q5znbcQUBXGJE52m4BWVzSk7YESGbQENzvkA/NNMILB64BJ8U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6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146" b="4789"/>
          <a:stretch/>
        </p:blipFill>
        <p:spPr>
          <a:xfrm>
            <a:off x="1535038" y="607689"/>
            <a:ext cx="9121924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954" y="631198"/>
            <a:ext cx="8038545" cy="5621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r="430" b="20541"/>
          <a:stretch/>
        </p:blipFill>
        <p:spPr>
          <a:xfrm>
            <a:off x="541028" y="610439"/>
            <a:ext cx="11109940" cy="56150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197" y="610439"/>
            <a:ext cx="89916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547" y="693756"/>
            <a:ext cx="10868513" cy="54704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0" y="644181"/>
            <a:ext cx="6680200" cy="558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732" b="4587"/>
          <a:stretch/>
        </p:blipFill>
        <p:spPr>
          <a:xfrm>
            <a:off x="1583039" y="609493"/>
            <a:ext cx="9025922" cy="5639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-421" b="26316"/>
          <a:stretch/>
        </p:blipFill>
        <p:spPr>
          <a:xfrm>
            <a:off x="2329072" y="609600"/>
            <a:ext cx="7691228" cy="56434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257" b="26202"/>
          <a:stretch/>
        </p:blipFill>
        <p:spPr>
          <a:xfrm>
            <a:off x="653594" y="741119"/>
            <a:ext cx="10884812" cy="53307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294" b="4531"/>
          <a:stretch/>
        </p:blipFill>
        <p:spPr>
          <a:xfrm>
            <a:off x="1501515" y="574995"/>
            <a:ext cx="9188970" cy="57080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29479" b="10763"/>
          <a:stretch/>
        </p:blipFill>
        <p:spPr>
          <a:xfrm>
            <a:off x="1092200" y="1438694"/>
            <a:ext cx="10007600" cy="4089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b="19820"/>
          <a:stretch/>
        </p:blipFill>
        <p:spPr>
          <a:xfrm>
            <a:off x="2089384" y="622300"/>
            <a:ext cx="8013232" cy="56307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337" b="27753"/>
          <a:stretch/>
        </p:blipFill>
        <p:spPr>
          <a:xfrm>
            <a:off x="872059" y="606280"/>
            <a:ext cx="10481741" cy="5645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4711" r="-127" b="10734"/>
          <a:stretch/>
        </p:blipFill>
        <p:spPr>
          <a:xfrm>
            <a:off x="653563" y="1295401"/>
            <a:ext cx="10850048" cy="4546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46</cp:revision>
  <dcterms:created xsi:type="dcterms:W3CDTF">2019-02-01T14:09:57Z</dcterms:created>
  <dcterms:modified xsi:type="dcterms:W3CDTF">2019-06-22T19:04:12Z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