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59" r:id="rId4"/>
    <p:sldId id="276" r:id="rId5"/>
    <p:sldId id="258" r:id="rId6"/>
    <p:sldId id="277" r:id="rId7"/>
    <p:sldId id="260" r:id="rId8"/>
    <p:sldId id="278" r:id="rId9"/>
    <p:sldId id="271" r:id="rId10"/>
    <p:sldId id="261" r:id="rId11"/>
    <p:sldId id="275" r:id="rId12"/>
    <p:sldId id="279" r:id="rId13"/>
    <p:sldId id="280" r:id="rId14"/>
    <p:sldId id="282" r:id="rId15"/>
    <p:sldId id="272" r:id="rId16"/>
    <p:sldId id="281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DGiOOOz2c2CmmKisdI9Ug==" hashData="1mAJLzAmL2aZXmilXMY4qb8wOR+929Kw7Dk4XgHra9mTCkeqZDXTqA5pQr6GdsE32iPL1rketWiZ7SULc4F9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22/06/2019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158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7570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799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22/06/2019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22/06/2019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22/06/2019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22/06/2019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22/06/2019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1591363"/>
            <a:ext cx="101395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    par Lande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5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55000" endA="50" endPos="85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Arte en vidrieras11_001.wav"/>
          </p:stSnd>
        </p:sndAc>
      </p:transition>
    </mc:Choice>
    <mc:Fallback>
      <p:transition spd="slow" advTm="13000">
        <p:fade/>
        <p:sndAc>
          <p:stSnd loop="1">
            <p:snd r:embed="rId3" name="Arte en vidrieras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7407" r="-186" b="24259"/>
          <a:stretch/>
        </p:blipFill>
        <p:spPr>
          <a:xfrm>
            <a:off x="1384109" y="610440"/>
            <a:ext cx="9545228" cy="555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7300" y="647700"/>
            <a:ext cx="7048500" cy="5575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9236" y="624591"/>
            <a:ext cx="8093528" cy="5608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4630" r="-139" b="12963"/>
          <a:stretch/>
        </p:blipFill>
        <p:spPr>
          <a:xfrm>
            <a:off x="1517650" y="601559"/>
            <a:ext cx="9156700" cy="5651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700" y="581024"/>
            <a:ext cx="7505700" cy="5629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0237" r="-367" b="7480"/>
          <a:stretch/>
        </p:blipFill>
        <p:spPr>
          <a:xfrm>
            <a:off x="2120900" y="660399"/>
            <a:ext cx="7851344" cy="55926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46" b="5713"/>
          <a:stretch/>
        </p:blipFill>
        <p:spPr>
          <a:xfrm>
            <a:off x="1502201" y="614045"/>
            <a:ext cx="9187598" cy="5639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b="4836"/>
          <a:stretch/>
        </p:blipFill>
        <p:spPr>
          <a:xfrm>
            <a:off x="1520100" y="603001"/>
            <a:ext cx="9151796" cy="56500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146" b="6610"/>
          <a:stretch/>
        </p:blipFill>
        <p:spPr>
          <a:xfrm>
            <a:off x="1433153" y="611239"/>
            <a:ext cx="9325694" cy="56418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200" y="628650"/>
            <a:ext cx="7467600" cy="56007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26552" y="737439"/>
            <a:ext cx="10029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0070C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Tes yeux sont le miroir de ton âme</a:t>
            </a:r>
            <a:endParaRPr lang="fr-FR" sz="5400" b="1" cap="none" spc="0" dirty="0">
              <a:ln w="0">
                <a:solidFill>
                  <a:srgbClr val="0070C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3734" b="82267"/>
          <a:stretch/>
        </p:blipFill>
        <p:spPr>
          <a:xfrm>
            <a:off x="643809" y="2362619"/>
            <a:ext cx="10904382" cy="2241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8748" y="638226"/>
            <a:ext cx="6794500" cy="55815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5397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293" b="6155"/>
          <a:stretch/>
        </p:blipFill>
        <p:spPr>
          <a:xfrm>
            <a:off x="1457348" y="610439"/>
            <a:ext cx="9277304" cy="5642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7900" y="609600"/>
            <a:ext cx="7937500" cy="5626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75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22/06/2019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979876"/>
            <a:ext cx="10139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Au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par Lande  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60000" endA="900" endPos="60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0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</TotalTime>
  <Words>302</Words>
  <Application>Microsoft Office PowerPoint</Application>
  <PresentationFormat>Grand écran</PresentationFormat>
  <Paragraphs>91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42</cp:revision>
  <dcterms:created xsi:type="dcterms:W3CDTF">2019-02-01T14:09:57Z</dcterms:created>
  <dcterms:modified xsi:type="dcterms:W3CDTF">2019-06-22T18:25:31Z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