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9" r:id="rId4"/>
    <p:sldId id="276" r:id="rId5"/>
    <p:sldId id="258" r:id="rId6"/>
    <p:sldId id="277" r:id="rId7"/>
    <p:sldId id="260" r:id="rId8"/>
    <p:sldId id="278" r:id="rId9"/>
    <p:sldId id="271" r:id="rId10"/>
    <p:sldId id="261" r:id="rId11"/>
    <p:sldId id="275" r:id="rId12"/>
    <p:sldId id="279" r:id="rId13"/>
    <p:sldId id="280" r:id="rId14"/>
    <p:sldId id="282" r:id="rId15"/>
    <p:sldId id="27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7iCEH9027J7w6F/MXRQgw==" hashData="yNVSJslwJo52A+SrkMbhYOU8Czo68unJppn8uAy+ugjKqmQoEe9JUftU8sWy0LnevwMtUYmd1mgPegkWkLUM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4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48" t="1233" r="-465" b="29116"/>
          <a:stretch/>
        </p:blipFill>
        <p:spPr>
          <a:xfrm>
            <a:off x="620712" y="1633119"/>
            <a:ext cx="10950576" cy="35851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r="-169" b="15529"/>
          <a:stretch/>
        </p:blipFill>
        <p:spPr>
          <a:xfrm>
            <a:off x="1658615" y="610439"/>
            <a:ext cx="8874770" cy="55979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7410" t="2640" r="345" b="28938"/>
          <a:stretch/>
        </p:blipFill>
        <p:spPr>
          <a:xfrm>
            <a:off x="653389" y="1003299"/>
            <a:ext cx="10885221" cy="4851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2366" r="126" b="17638"/>
          <a:stretch/>
        </p:blipFill>
        <p:spPr>
          <a:xfrm>
            <a:off x="650590" y="1308099"/>
            <a:ext cx="10868468" cy="42799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6486" t="188" r="313" b="39721"/>
          <a:stretch/>
        </p:blipFill>
        <p:spPr>
          <a:xfrm>
            <a:off x="612091" y="610439"/>
            <a:ext cx="10967818" cy="42369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573930"/>
            <a:ext cx="8001000" cy="56719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800" y="612209"/>
            <a:ext cx="8851900" cy="5662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571909"/>
            <a:ext cx="8465459" cy="57141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b="27579"/>
          <a:stretch/>
        </p:blipFill>
        <p:spPr>
          <a:xfrm>
            <a:off x="635000" y="579120"/>
            <a:ext cx="10912102" cy="56739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4900" y="600075"/>
            <a:ext cx="749300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36393" b="13755"/>
          <a:stretch/>
        </p:blipFill>
        <p:spPr>
          <a:xfrm>
            <a:off x="1524000" y="584594"/>
            <a:ext cx="9283700" cy="56223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4287" t="15213" r="14919" b="52742"/>
          <a:stretch/>
        </p:blipFill>
        <p:spPr>
          <a:xfrm>
            <a:off x="1760507" y="610439"/>
            <a:ext cx="8568221" cy="56096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6041" t="-1" r="7188" b="25926"/>
          <a:stretch/>
        </p:blipFill>
        <p:spPr>
          <a:xfrm>
            <a:off x="806450" y="888999"/>
            <a:ext cx="10579100" cy="508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268" r="1133" b="1"/>
          <a:stretch/>
        </p:blipFill>
        <p:spPr>
          <a:xfrm>
            <a:off x="1863269" y="622299"/>
            <a:ext cx="8372932" cy="56307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900" y="611936"/>
            <a:ext cx="9271000" cy="5610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2019-02-01T14:09:57Z</dcterms:created>
  <dcterms:modified xsi:type="dcterms:W3CDTF">2019-06-22T18:06:27Z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