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6" r:id="rId3"/>
    <p:sldId id="276" r:id="rId4"/>
    <p:sldId id="277" r:id="rId5"/>
    <p:sldId id="259" r:id="rId6"/>
    <p:sldId id="258" r:id="rId7"/>
    <p:sldId id="260" r:id="rId8"/>
    <p:sldId id="278" r:id="rId9"/>
    <p:sldId id="261" r:id="rId10"/>
    <p:sldId id="271" r:id="rId11"/>
    <p:sldId id="275" r:id="rId12"/>
    <p:sldId id="279" r:id="rId13"/>
    <p:sldId id="280" r:id="rId14"/>
    <p:sldId id="282" r:id="rId15"/>
    <p:sldId id="272" r:id="rId16"/>
    <p:sldId id="281" r:id="rId17"/>
    <p:sldId id="28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wZrZ3FCnzfrwjDqNKFDpA==" hashData="AId6zNiJ5R6Ez3eRGXufGqs2JAsaQb1J9oZaI1Vj/6uCtI1KMrjFAO6rO7m9qZhVzw5Qnt+Hnr2xPLgIbi1Cu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18/06/2019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41580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87570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1799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18/06/2019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18/06/2019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18/06/2019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18/06/2019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18/06/2019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18/06/2019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0" t="187" r="-420" b="-187"/>
          <a:stretch/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/>
          <a:srcRect l="13415" t="-513"/>
          <a:stretch/>
        </p:blipFill>
        <p:spPr>
          <a:xfrm>
            <a:off x="1447800" y="572168"/>
            <a:ext cx="8369300" cy="5668859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8" y="1591363"/>
            <a:ext cx="10139543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u fond de tes yeux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     par Lande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3 </a:t>
            </a:r>
            <a:endParaRPr lang="fr-FR" sz="8800" b="1" dirty="0">
              <a:ln>
                <a:solidFill>
                  <a:srgbClr val="FF0000"/>
                </a:solidFill>
              </a:ln>
              <a:effectLst>
                <a:reflection blurRad="6350" stA="55000" endA="50" endPos="85000" dist="60007" dir="5400000" sy="-100000" algn="bl" rotWithShape="0"/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  <p:sndAc>
          <p:stSnd loop="1">
            <p:snd r:embed="rId3" name="Arte en vidrieras11_001.wav"/>
          </p:stSnd>
        </p:sndAc>
      </p:transition>
    </mc:Choice>
    <mc:Fallback>
      <p:transition spd="slow" advTm="13000">
        <p:fade/>
        <p:sndAc>
          <p:stSnd loop="1">
            <p:snd r:embed="rId3" name="Arte en vidrieras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00" b="11333"/>
          <a:stretch/>
        </p:blipFill>
        <p:spPr>
          <a:xfrm>
            <a:off x="3187700" y="571499"/>
            <a:ext cx="5892800" cy="56864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1955" r="3489" b="9573"/>
          <a:stretch/>
        </p:blipFill>
        <p:spPr>
          <a:xfrm>
            <a:off x="645824" y="1695450"/>
            <a:ext cx="10900352" cy="3467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r="-933" b="10000"/>
          <a:stretch/>
        </p:blipFill>
        <p:spPr>
          <a:xfrm>
            <a:off x="3238500" y="571500"/>
            <a:ext cx="5740400" cy="56327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33233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2237" r="1889" b="9968"/>
          <a:stretch/>
        </p:blipFill>
        <p:spPr>
          <a:xfrm>
            <a:off x="613820" y="1790060"/>
            <a:ext cx="10964353" cy="33909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541" b="9685"/>
          <a:stretch/>
        </p:blipFill>
        <p:spPr>
          <a:xfrm>
            <a:off x="3162301" y="609601"/>
            <a:ext cx="5819528" cy="56434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22045" r="642" b="28583"/>
          <a:stretch/>
        </p:blipFill>
        <p:spPr>
          <a:xfrm>
            <a:off x="642273" y="1625599"/>
            <a:ext cx="10907454" cy="3606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666" b="11111"/>
          <a:stretch/>
        </p:blipFill>
        <p:spPr>
          <a:xfrm>
            <a:off x="3060701" y="571499"/>
            <a:ext cx="6016020" cy="56815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2541" r="116" b="8697"/>
          <a:stretch/>
        </p:blipFill>
        <p:spPr>
          <a:xfrm>
            <a:off x="647700" y="1746250"/>
            <a:ext cx="10896600" cy="3365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1038" b="22034"/>
          <a:stretch/>
        </p:blipFill>
        <p:spPr>
          <a:xfrm>
            <a:off x="647700" y="1264464"/>
            <a:ext cx="10896600" cy="43290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23407" r="454" b="35804"/>
          <a:stretch/>
        </p:blipFill>
        <p:spPr>
          <a:xfrm>
            <a:off x="646998" y="1177244"/>
            <a:ext cx="10898003" cy="45035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91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r="1030" b="11913"/>
          <a:stretch/>
        </p:blipFill>
        <p:spPr>
          <a:xfrm>
            <a:off x="654795" y="954191"/>
            <a:ext cx="10972800" cy="4883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27682" r="14257" b="33093"/>
          <a:stretch/>
        </p:blipFill>
        <p:spPr>
          <a:xfrm>
            <a:off x="596247" y="1219201"/>
            <a:ext cx="11001625" cy="44831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4632" r="383" b="23868"/>
          <a:stretch/>
        </p:blipFill>
        <p:spPr>
          <a:xfrm>
            <a:off x="649527" y="1536700"/>
            <a:ext cx="10892945" cy="3784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3971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766" b="11723"/>
          <a:stretch/>
        </p:blipFill>
        <p:spPr>
          <a:xfrm>
            <a:off x="2628503" y="610439"/>
            <a:ext cx="6934994" cy="56434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-1" t="22991" r="129" b="24842"/>
          <a:stretch/>
        </p:blipFill>
        <p:spPr>
          <a:xfrm>
            <a:off x="652525" y="1670050"/>
            <a:ext cx="10886950" cy="3517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7542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0" t="187" r="-420" b="-187"/>
          <a:stretch/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3415" t="-513"/>
          <a:stretch/>
        </p:blipFill>
        <p:spPr>
          <a:xfrm>
            <a:off x="1447800" y="572168"/>
            <a:ext cx="8369300" cy="5668859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6" y="979876"/>
            <a:ext cx="1013954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          C’était</a:t>
            </a: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Au fond de tes yeux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       par Lande   </a:t>
            </a:r>
            <a:endParaRPr lang="fr-FR" sz="8800" b="1" dirty="0">
              <a:ln>
                <a:solidFill>
                  <a:srgbClr val="FF0000"/>
                </a:solidFill>
              </a:ln>
              <a:effectLst>
                <a:reflection blurRad="6350" stA="60000" endA="900" endPos="60000" dist="60007" dir="5400000" sy="-100000" algn="bl" rotWithShape="0"/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604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172</TotalTime>
  <Words>294</Words>
  <Application>Microsoft Office PowerPoint</Application>
  <PresentationFormat>Grand écran</PresentationFormat>
  <Paragraphs>90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33</cp:revision>
  <dcterms:created xsi:type="dcterms:W3CDTF">2019-02-01T14:09:57Z</dcterms:created>
  <dcterms:modified xsi:type="dcterms:W3CDTF">2019-06-18T16:18:05Z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