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77" r:id="rId4"/>
    <p:sldId id="258" r:id="rId5"/>
    <p:sldId id="278" r:id="rId6"/>
    <p:sldId id="259" r:id="rId7"/>
    <p:sldId id="276" r:id="rId8"/>
    <p:sldId id="260" r:id="rId9"/>
    <p:sldId id="271" r:id="rId10"/>
    <p:sldId id="261" r:id="rId11"/>
    <p:sldId id="279" r:id="rId12"/>
    <p:sldId id="275" r:id="rId13"/>
    <p:sldId id="280" r:id="rId14"/>
    <p:sldId id="272" r:id="rId15"/>
    <p:sldId id="282" r:id="rId16"/>
    <p:sldId id="281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X8xePQiHs7XATf/NN/wEg==" hashData="fqkmrLaWtSQbNKUmZgk77NpqsnbNlVvEZ8kpTBIXU93ZnqJlAxT4+WE5HrOSbW+m7aMvea7DtlYmFmhKZy1l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2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3002" r="902"/>
          <a:stretch/>
        </p:blipFill>
        <p:spPr>
          <a:xfrm>
            <a:off x="627095" y="1402596"/>
            <a:ext cx="10937809" cy="4161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26626" t="9901" r="511" b="31334"/>
          <a:stretch/>
        </p:blipFill>
        <p:spPr>
          <a:xfrm>
            <a:off x="658573" y="1365250"/>
            <a:ext cx="10874854" cy="4127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" r="339" b="33206"/>
          <a:stretch/>
        </p:blipFill>
        <p:spPr>
          <a:xfrm>
            <a:off x="770772" y="759358"/>
            <a:ext cx="10650455" cy="53392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5113" b="43717"/>
          <a:stretch/>
        </p:blipFill>
        <p:spPr>
          <a:xfrm>
            <a:off x="647543" y="1244694"/>
            <a:ext cx="10896913" cy="4368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" t="17444" r="514" b="24887"/>
          <a:stretch/>
        </p:blipFill>
        <p:spPr>
          <a:xfrm>
            <a:off x="581071" y="1644650"/>
            <a:ext cx="10939466" cy="3568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27568" t="3999" r="116" b="36001"/>
          <a:stretch/>
        </p:blipFill>
        <p:spPr>
          <a:xfrm>
            <a:off x="626849" y="1293539"/>
            <a:ext cx="10938298" cy="42709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017" t="15262" r="128" b="14983"/>
          <a:stretch/>
        </p:blipFill>
        <p:spPr>
          <a:xfrm>
            <a:off x="635784" y="1270001"/>
            <a:ext cx="10905636" cy="433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27706" t="12325" r="583" b="35972"/>
          <a:stretch/>
        </p:blipFill>
        <p:spPr>
          <a:xfrm>
            <a:off x="688474" y="1485900"/>
            <a:ext cx="10817726" cy="3670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16967" r="373" b="16253"/>
          <a:stretch/>
        </p:blipFill>
        <p:spPr>
          <a:xfrm>
            <a:off x="622300" y="1484885"/>
            <a:ext cx="10944402" cy="4128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293" b="4805"/>
          <a:stretch/>
        </p:blipFill>
        <p:spPr>
          <a:xfrm>
            <a:off x="1546014" y="605366"/>
            <a:ext cx="9099972" cy="5647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13791" r="127" b="21727"/>
          <a:stretch/>
        </p:blipFill>
        <p:spPr>
          <a:xfrm>
            <a:off x="660401" y="1396999"/>
            <a:ext cx="10903340" cy="3961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1168" b="29744"/>
          <a:stretch/>
        </p:blipFill>
        <p:spPr>
          <a:xfrm>
            <a:off x="1489885" y="600983"/>
            <a:ext cx="9212229" cy="5652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-269" b="21499"/>
          <a:stretch/>
        </p:blipFill>
        <p:spPr>
          <a:xfrm>
            <a:off x="622109" y="1018381"/>
            <a:ext cx="10947782" cy="4821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-820" b="11220"/>
          <a:stretch/>
        </p:blipFill>
        <p:spPr>
          <a:xfrm>
            <a:off x="3435350" y="610439"/>
            <a:ext cx="5321300" cy="5619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1329" r="226" b="32029"/>
          <a:stretch/>
        </p:blipFill>
        <p:spPr>
          <a:xfrm>
            <a:off x="1153287" y="641020"/>
            <a:ext cx="9885425" cy="5612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2019-02-01T14:09:57Z</dcterms:created>
  <dcterms:modified xsi:type="dcterms:W3CDTF">2019-06-18T16:00:35Z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