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71" r:id="rId4"/>
    <p:sldId id="276" r:id="rId5"/>
    <p:sldId id="259" r:id="rId6"/>
    <p:sldId id="278" r:id="rId7"/>
    <p:sldId id="258" r:id="rId8"/>
    <p:sldId id="260" r:id="rId9"/>
    <p:sldId id="277" r:id="rId10"/>
    <p:sldId id="275" r:id="rId11"/>
    <p:sldId id="261" r:id="rId12"/>
    <p:sldId id="279" r:id="rId13"/>
    <p:sldId id="280" r:id="rId14"/>
    <p:sldId id="282" r:id="rId15"/>
    <p:sldId id="272" r:id="rId16"/>
    <p:sldId id="281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KM5dn36cPqzR0o7xhd+g==" hashData="aHCGlQrsgaxVCVN4V+X9N6mzW/3CrJKQ1cnbbs8r7QJx2Nod+W3/6YexNKHCLrz8F6iQX7X1xdKdl9FVmgqv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26/06/2019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26/06/2019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26/06/2019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26/06/2019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26/06/2019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26/06/2019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26/06/2019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26/06/2019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9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7407" r="-186" b="24259"/>
          <a:stretch/>
        </p:blipFill>
        <p:spPr>
          <a:xfrm>
            <a:off x="1384109" y="610440"/>
            <a:ext cx="9545228" cy="555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561" r="-420" b="-561"/>
          <a:stretch/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" t="6875" r="165" b="31965"/>
          <a:stretch/>
        </p:blipFill>
        <p:spPr>
          <a:xfrm>
            <a:off x="1037863" y="846808"/>
            <a:ext cx="10116270" cy="51643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28" t="13883" r="512" b="17129"/>
          <a:stretch/>
        </p:blipFill>
        <p:spPr>
          <a:xfrm>
            <a:off x="650958" y="1306830"/>
            <a:ext cx="10890083" cy="4244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/>
          <a:srcRect l="5000" t="9074" r="5521" b="9074"/>
          <a:stretch/>
        </p:blipFill>
        <p:spPr>
          <a:xfrm>
            <a:off x="641347" y="622300"/>
            <a:ext cx="10909300" cy="56134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158" b="8367"/>
          <a:stretch/>
        </p:blipFill>
        <p:spPr>
          <a:xfrm>
            <a:off x="1732513" y="610439"/>
            <a:ext cx="8726973" cy="56066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-192" b="8061"/>
          <a:stretch/>
        </p:blipFill>
        <p:spPr>
          <a:xfrm>
            <a:off x="2416175" y="627229"/>
            <a:ext cx="7359650" cy="5625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371" r="185" b="8704"/>
          <a:stretch/>
        </p:blipFill>
        <p:spPr>
          <a:xfrm>
            <a:off x="2673348" y="654050"/>
            <a:ext cx="6845300" cy="5549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370" r="186" b="7407"/>
          <a:stretch/>
        </p:blipFill>
        <p:spPr>
          <a:xfrm>
            <a:off x="2673347" y="576366"/>
            <a:ext cx="68453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370" r="-927" b="10186"/>
          <a:stretch/>
        </p:blipFill>
        <p:spPr>
          <a:xfrm>
            <a:off x="2538995" y="610439"/>
            <a:ext cx="7168362" cy="5642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926" r="-139" b="10000"/>
          <a:stretch/>
        </p:blipFill>
        <p:spPr>
          <a:xfrm>
            <a:off x="1332149" y="610439"/>
            <a:ext cx="9527702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18730" r="706" b="22204"/>
          <a:stretch/>
        </p:blipFill>
        <p:spPr>
          <a:xfrm>
            <a:off x="1410482" y="610439"/>
            <a:ext cx="9371036" cy="55744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26779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17842" r="93" b="31688"/>
          <a:stretch/>
        </p:blipFill>
        <p:spPr>
          <a:xfrm>
            <a:off x="675839" y="1808267"/>
            <a:ext cx="10930712" cy="3228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" r="-1105" b="30969"/>
          <a:stretch/>
        </p:blipFill>
        <p:spPr>
          <a:xfrm>
            <a:off x="619692" y="866051"/>
            <a:ext cx="10952615" cy="5234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b="5051"/>
          <a:stretch/>
        </p:blipFill>
        <p:spPr>
          <a:xfrm>
            <a:off x="2078563" y="741119"/>
            <a:ext cx="8034870" cy="534035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786" b="8827"/>
          <a:stretch/>
        </p:blipFill>
        <p:spPr>
          <a:xfrm>
            <a:off x="1643315" y="610870"/>
            <a:ext cx="8905369" cy="5639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289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62</cp:revision>
  <dcterms:created xsi:type="dcterms:W3CDTF">2019-02-01T14:09:57Z</dcterms:created>
  <dcterms:modified xsi:type="dcterms:W3CDTF">2019-06-26T18:47:35Z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