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57" r:id="rId2"/>
    <p:sldId id="256" r:id="rId3"/>
    <p:sldId id="258" r:id="rId4"/>
    <p:sldId id="259" r:id="rId5"/>
    <p:sldId id="260" r:id="rId6"/>
    <p:sldId id="261" r:id="rId7"/>
    <p:sldId id="271" r:id="rId8"/>
    <p:sldId id="276" r:id="rId9"/>
    <p:sldId id="277" r:id="rId10"/>
    <p:sldId id="278" r:id="rId11"/>
    <p:sldId id="279" r:id="rId12"/>
    <p:sldId id="280" r:id="rId13"/>
    <p:sldId id="275" r:id="rId14"/>
    <p:sldId id="272" r:id="rId15"/>
    <p:sldId id="281" r:id="rId16"/>
    <p:sldId id="282" r:id="rId17"/>
    <p:sldId id="283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fDPm3/OBT/suF6TZQ/y0BQ==" hashData="POpGIlR0DsNlqj9eYkTc4Q2/GdiIbikaBszYa7Lj0ELKFk6y3gDJgTzdVLOg6e6hhVRkmfimu5a55prQHXTDV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3" d="100"/>
          <a:sy n="83" d="100"/>
        </p:scale>
        <p:origin x="258" y="13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950B8E-A0AC-48C6-A22B-D937B1BE70CC}" type="datetimeFigureOut">
              <a:rPr lang="fr-FR" smtClean="0"/>
              <a:t>18/06/2019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FB13C6-9801-4808-A836-1F10B3F080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7794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447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40844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5446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67507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91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8929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47475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73490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280345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195282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089814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4125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673385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392826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875709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415807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17990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5FA9-0E32-4FBA-A963-63102E3AE203}" type="datetime1">
              <a:rPr lang="fr-FR" smtClean="0"/>
              <a:t>18/06/2019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866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1FC8B-DF6C-4413-8C6E-2E6AF1D4DB31}" type="datetime1">
              <a:rPr lang="fr-FR" smtClean="0"/>
              <a:t>18/06/2019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1888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8C6B6-F3C6-44BF-981B-A1F504BA2385}" type="datetime1">
              <a:rPr lang="fr-FR" smtClean="0"/>
              <a:t>18/06/2019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935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59730-BE7A-4959-9B8A-EA3AE8920D2E}" type="datetime1">
              <a:rPr lang="fr-FR" smtClean="0"/>
              <a:t>18/06/2019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9630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0A6E5-B441-470E-9088-F7DE4A349339}" type="datetime1">
              <a:rPr lang="fr-FR" smtClean="0"/>
              <a:t>18/06/2019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771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DDE5-8A05-4A5B-B460-C23C69A06801}" type="datetime1">
              <a:rPr lang="fr-FR" smtClean="0"/>
              <a:t>18/06/2019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118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5558-6794-4815-BB15-FD1C501B0613}" type="datetime1">
              <a:rPr lang="fr-FR" smtClean="0"/>
              <a:t>18/06/2019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751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77CC-79D3-4C89-94C5-4BF28D52469C}" type="datetime1">
              <a:rPr lang="fr-FR" smtClean="0"/>
              <a:t>18/06/2019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714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D949D-C06D-4563-9AED-786A63513D99}" type="datetime1">
              <a:rPr lang="fr-FR" smtClean="0"/>
              <a:t>18/06/2019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070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93DA-06AC-41D2-AB45-5672A1B62B9E}" type="datetime1">
              <a:rPr lang="fr-FR" smtClean="0"/>
              <a:t>18/06/2019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048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EFBE0-F3DF-4363-8A6A-7287C4D4F30B}" type="datetime1">
              <a:rPr lang="fr-FR" smtClean="0"/>
              <a:t>18/06/2019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2167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04A13-AE70-48FC-9554-3B06A57F301B}" type="datetime1">
              <a:rPr lang="fr-FR" smtClean="0"/>
              <a:t>18/06/2019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12421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20" t="187" r="-420" b="-187"/>
          <a:stretch/>
        </p:blipFill>
        <p:spPr>
          <a:xfrm>
            <a:off x="45195" y="10832"/>
            <a:ext cx="12101609" cy="6791533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39000">
                  <a:schemeClr val="accent1">
                    <a:lumMod val="45000"/>
                    <a:lumOff val="55000"/>
                  </a:schemeClr>
                </a:gs>
                <a:gs pos="4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5"/>
          <a:srcRect l="13415" t="-513"/>
          <a:stretch/>
        </p:blipFill>
        <p:spPr>
          <a:xfrm>
            <a:off x="1447800" y="572168"/>
            <a:ext cx="8369300" cy="5668859"/>
          </a:xfrm>
          <a:prstGeom prst="rect">
            <a:avLst/>
          </a:prstGeom>
        </p:spPr>
      </p:pic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591363"/>
            <a:ext cx="5834270" cy="4661696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026228" y="1591363"/>
            <a:ext cx="10139543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  </a:t>
            </a:r>
            <a:r>
              <a:rPr lang="fr-FR" sz="8800" b="1" dirty="0">
                <a:ln>
                  <a:solidFill>
                    <a:srgbClr val="FF0000"/>
                  </a:solidFill>
                </a:ln>
                <a:effectLst>
                  <a:reflection blurRad="6350" stA="55000" endA="50" endPos="85000" dist="60007" dir="5400000" sy="-100000" algn="bl" rotWithShape="0"/>
                </a:effectLst>
                <a:latin typeface="Brush Script MT" panose="03060802040406070304" pitchFamily="66" charset="0"/>
              </a:rPr>
              <a:t>A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effectLst>
                  <a:reflection blurRad="6350" stA="55000" endA="50" endPos="85000" dist="60007" dir="5400000" sy="-100000" algn="bl" rotWithShape="0"/>
                </a:effectLst>
                <a:latin typeface="Brush Script MT" panose="03060802040406070304" pitchFamily="66" charset="0"/>
              </a:rPr>
              <a:t>u fond de tes yeux</a:t>
            </a:r>
            <a:endParaRPr lang="fr-FR" sz="8800" b="1" dirty="0" smtClean="0">
              <a:ln>
                <a:solidFill>
                  <a:srgbClr val="FF0000"/>
                </a:solidFill>
              </a:ln>
              <a:effectLst>
                <a:reflection blurRad="6350" stA="55000" endA="50" endPos="85000" dist="60007" dir="5400000" sy="-100000" algn="bl" rotWithShape="0"/>
              </a:effectLst>
              <a:latin typeface="Brush Script MT" panose="03060802040406070304" pitchFamily="66" charset="0"/>
            </a:endParaRP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effectLst>
                  <a:reflection blurRad="6350" stA="55000" endA="50" endPos="85000" dist="60007" dir="5400000" sy="-100000" algn="bl" rotWithShape="0"/>
                </a:effectLst>
                <a:latin typeface="Brush Script MT" panose="030608020404060703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effectLst>
                  <a:reflection blurRad="6350" stA="55000" endA="50" endPos="85000" dist="60007" dir="5400000" sy="-100000" algn="bl" rotWithShape="0"/>
                </a:effectLst>
                <a:latin typeface="Brush Script MT" panose="03060802040406070304" pitchFamily="66" charset="0"/>
              </a:rPr>
              <a:t>     par Lande  N° 1 </a:t>
            </a:r>
            <a:endParaRPr lang="fr-FR" sz="8800" b="1" dirty="0">
              <a:ln>
                <a:solidFill>
                  <a:srgbClr val="FF0000"/>
                </a:solidFill>
              </a:ln>
              <a:effectLst>
                <a:reflection blurRad="6350" stA="55000" endA="50" endPos="85000" dist="60007" dir="5400000" sy="-100000" algn="bl" rotWithShape="0"/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033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  <p:sndAc>
          <p:stSnd loop="1">
            <p:snd r:embed="rId3" name="Arte en vidrieras11_001.wav"/>
          </p:stSnd>
        </p:sndAc>
      </p:transition>
    </mc:Choice>
    <mc:Fallback>
      <p:transition spd="slow" advTm="13000">
        <p:fade/>
        <p:sndAc>
          <p:stSnd loop="1">
            <p:snd r:embed="rId3" name="Arte en vidrieras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4">
                    <a:lumMod val="50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3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333" b="5334"/>
          <a:stretch/>
        </p:blipFill>
        <p:spPr>
          <a:xfrm>
            <a:off x="2139950" y="610439"/>
            <a:ext cx="7912100" cy="56363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29450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3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r="-341" b="24801"/>
          <a:stretch/>
        </p:blipFill>
        <p:spPr>
          <a:xfrm>
            <a:off x="1079867" y="624999"/>
            <a:ext cx="10032262" cy="56100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71966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6467"/>
            <a:ext cx="12101609" cy="6791533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4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74900" y="666931"/>
            <a:ext cx="7315200" cy="56217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80532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5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r="-500" b="4889"/>
          <a:stretch/>
        </p:blipFill>
        <p:spPr>
          <a:xfrm>
            <a:off x="2093685" y="571500"/>
            <a:ext cx="8004626" cy="56815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14778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6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r="166" b="5111"/>
          <a:stretch/>
        </p:blipFill>
        <p:spPr>
          <a:xfrm>
            <a:off x="2110925" y="571500"/>
            <a:ext cx="7970150" cy="56815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71448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7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r="166" b="4889"/>
          <a:stretch/>
        </p:blipFill>
        <p:spPr>
          <a:xfrm>
            <a:off x="2209800" y="571500"/>
            <a:ext cx="7951528" cy="56815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985269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8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r="103" b="29609"/>
          <a:stretch/>
        </p:blipFill>
        <p:spPr>
          <a:xfrm>
            <a:off x="895573" y="672896"/>
            <a:ext cx="10458227" cy="551220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202183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9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7250" t="7592" r="17250" b="20370"/>
          <a:stretch/>
        </p:blipFill>
        <p:spPr>
          <a:xfrm>
            <a:off x="1990955" y="610439"/>
            <a:ext cx="8210086" cy="56426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92821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10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r="-437" b="9104"/>
          <a:stretch/>
        </p:blipFill>
        <p:spPr>
          <a:xfrm>
            <a:off x="2886536" y="622299"/>
            <a:ext cx="6418928" cy="56307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95198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11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r="158" b="20598"/>
          <a:stretch/>
        </p:blipFill>
        <p:spPr>
          <a:xfrm>
            <a:off x="1036372" y="610439"/>
            <a:ext cx="10119256" cy="56333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695009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12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l="1" t="19598" r="488" b="28067"/>
          <a:stretch/>
        </p:blipFill>
        <p:spPr>
          <a:xfrm>
            <a:off x="752181" y="641230"/>
            <a:ext cx="10601619" cy="557553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861102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13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l="2" t="8095" r="-285" b="22000"/>
          <a:stretch/>
        </p:blipFill>
        <p:spPr>
          <a:xfrm>
            <a:off x="2066152" y="610439"/>
            <a:ext cx="8059695" cy="56180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121186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14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r="169" b="15232"/>
          <a:stretch/>
        </p:blipFill>
        <p:spPr>
          <a:xfrm>
            <a:off x="1674191" y="610439"/>
            <a:ext cx="8843617" cy="56169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499896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15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/>
          <a:srcRect t="33520" r="128"/>
          <a:stretch/>
        </p:blipFill>
        <p:spPr>
          <a:xfrm>
            <a:off x="654452" y="1390549"/>
            <a:ext cx="10883096" cy="40769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57542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16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71886" y="632142"/>
            <a:ext cx="8805614" cy="5620917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253971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20" t="187" r="-420" b="-187"/>
          <a:stretch/>
        </p:blipFill>
        <p:spPr>
          <a:xfrm>
            <a:off x="45195" y="10832"/>
            <a:ext cx="12101609" cy="6791533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39000">
                  <a:schemeClr val="accent1">
                    <a:lumMod val="45000"/>
                    <a:lumOff val="55000"/>
                  </a:schemeClr>
                </a:gs>
                <a:gs pos="4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18/06/2019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13415" t="-513"/>
          <a:stretch/>
        </p:blipFill>
        <p:spPr>
          <a:xfrm>
            <a:off x="1447800" y="572168"/>
            <a:ext cx="8369300" cy="5668859"/>
          </a:xfrm>
          <a:prstGeom prst="rect">
            <a:avLst/>
          </a:prstGeom>
        </p:spPr>
      </p:pic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591363"/>
            <a:ext cx="5834270" cy="4661696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17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026226" y="979876"/>
            <a:ext cx="10139543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 smtClean="0">
                <a:ln>
                  <a:solidFill>
                    <a:srgbClr val="FF0000"/>
                  </a:solidFill>
                </a:ln>
                <a:effectLst>
                  <a:reflection blurRad="6350" stA="60000" endA="900" endPos="60000" dist="60007" dir="5400000" sy="-100000" algn="bl" rotWithShape="0"/>
                </a:effectLst>
                <a:latin typeface="Brush Script MT" panose="03060802040406070304" pitchFamily="66" charset="0"/>
              </a:rPr>
              <a:t>  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effectLst>
                  <a:reflection blurRad="6350" stA="60000" endA="900" endPos="60000" dist="60007" dir="5400000" sy="-100000" algn="bl" rotWithShape="0"/>
                </a:effectLst>
                <a:latin typeface="Brush Script MT" panose="03060802040406070304" pitchFamily="66" charset="0"/>
              </a:rPr>
              <a:t>        C’était</a:t>
            </a:r>
          </a:p>
          <a:p>
            <a:r>
              <a:rPr lang="fr-FR" sz="8800" b="1" dirty="0" smtClean="0">
                <a:ln>
                  <a:solidFill>
                    <a:srgbClr val="FF0000"/>
                  </a:solidFill>
                </a:ln>
                <a:effectLst>
                  <a:reflection blurRad="6350" stA="60000" endA="900" endPos="60000" dist="60007" dir="5400000" sy="-100000" algn="bl" rotWithShape="0"/>
                </a:effectLst>
                <a:latin typeface="Brush Script MT" panose="03060802040406070304" pitchFamily="66" charset="0"/>
              </a:rPr>
              <a:t>A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effectLst>
                  <a:reflection blurRad="6350" stA="60000" endA="900" endPos="60000" dist="60007" dir="5400000" sy="-100000" algn="bl" rotWithShape="0"/>
                </a:effectLst>
                <a:latin typeface="Brush Script MT" panose="03060802040406070304" pitchFamily="66" charset="0"/>
              </a:rPr>
              <a:t>u fond de tes yeux</a:t>
            </a:r>
            <a:endParaRPr lang="fr-FR" sz="8800" b="1" dirty="0" smtClean="0">
              <a:ln>
                <a:solidFill>
                  <a:srgbClr val="FF0000"/>
                </a:solidFill>
              </a:ln>
              <a:effectLst>
                <a:reflection blurRad="6350" stA="60000" endA="900" endPos="60000" dist="60007" dir="5400000" sy="-100000" algn="bl" rotWithShape="0"/>
              </a:effectLst>
              <a:latin typeface="Brush Script MT" panose="03060802040406070304" pitchFamily="66" charset="0"/>
            </a:endParaRP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effectLst>
                  <a:reflection blurRad="6350" stA="60000" endA="900" endPos="60000" dist="60007" dir="5400000" sy="-100000" algn="bl" rotWithShape="0"/>
                </a:effectLst>
                <a:latin typeface="Brush Script MT" panose="030608020404060703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effectLst>
                  <a:reflection blurRad="6350" stA="60000" endA="900" endPos="60000" dist="60007" dir="5400000" sy="-100000" algn="bl" rotWithShape="0"/>
                </a:effectLst>
                <a:latin typeface="Brush Script MT" panose="03060802040406070304" pitchFamily="66" charset="0"/>
              </a:rPr>
              <a:t>   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effectLst>
                  <a:reflection blurRad="6350" stA="60000" endA="900" endPos="60000" dist="60007" dir="5400000" sy="-100000" algn="bl" rotWithShape="0"/>
                </a:effectLst>
                <a:latin typeface="Brush Script MT" panose="03060802040406070304" pitchFamily="66" charset="0"/>
              </a:rPr>
              <a:t>   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effectLst>
                  <a:reflection blurRad="6350" stA="60000" endA="900" endPos="60000" dist="60007" dir="5400000" sy="-100000" algn="bl" rotWithShape="0"/>
                </a:effectLst>
                <a:latin typeface="Brush Script MT" panose="03060802040406070304" pitchFamily="66" charset="0"/>
              </a:rPr>
              <a:t>par Lande 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effectLst>
                  <a:reflection blurRad="6350" stA="60000" endA="900" endPos="60000" dist="60007" dir="5400000" sy="-100000" algn="bl" rotWithShape="0"/>
                </a:effectLst>
                <a:latin typeface="Brush Script MT" panose="03060802040406070304" pitchFamily="66" charset="0"/>
              </a:rPr>
              <a:t> </a:t>
            </a:r>
            <a:endParaRPr lang="fr-FR" sz="8800" b="1" dirty="0">
              <a:ln>
                <a:solidFill>
                  <a:srgbClr val="FF0000"/>
                </a:solidFill>
              </a:ln>
              <a:effectLst>
                <a:reflection blurRad="6350" stA="60000" endA="900" endPos="60000" dist="60007" dir="5400000" sy="-100000" algn="bl" rotWithShape="0"/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46043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137</TotalTime>
  <Words>294</Words>
  <Application>Microsoft Office PowerPoint</Application>
  <PresentationFormat>Grand écran</PresentationFormat>
  <Paragraphs>90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2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25</cp:revision>
  <dcterms:created xsi:type="dcterms:W3CDTF">2019-02-01T14:09:57Z</dcterms:created>
  <dcterms:modified xsi:type="dcterms:W3CDTF">2019-06-18T15:37:28Z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