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63" r:id="rId2"/>
    <p:sldId id="275" r:id="rId3"/>
    <p:sldId id="276" r:id="rId4"/>
    <p:sldId id="277" r:id="rId5"/>
    <p:sldId id="278" r:id="rId6"/>
    <p:sldId id="279" r:id="rId7"/>
    <p:sldId id="280" r:id="rId8"/>
    <p:sldId id="281" r:id="rId9"/>
    <p:sldId id="282" r:id="rId10"/>
    <p:sldId id="283" r:id="rId11"/>
    <p:sldId id="284" r:id="rId12"/>
    <p:sldId id="286" r:id="rId13"/>
    <p:sldId id="287" r:id="rId14"/>
    <p:sldId id="288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9E0tIraHE9ijaGeFQ6zxg==" hashData="aypvcXb5bBGVd6ZiJCpo/WCY0IYvKOMrXwd0YHCHcJhF6mjJKUGbC4puoX6o1HAVMO+icCiZeqaaVN9oKwSUw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1" d="100"/>
          <a:sy n="81" d="100"/>
        </p:scale>
        <p:origin x="33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9CE3C5-47CF-44C4-B7E6-AB816A9C1DCF}" type="datetimeFigureOut">
              <a:rPr lang="fr-FR" smtClean="0"/>
              <a:t>16/10/2018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B744AB-4542-4FB9-8321-E7E59F7ED2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2536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D6C5C-F2DF-493A-90E4-B3F5B42A567E}" type="datetime1">
              <a:rPr lang="fr-FR" smtClean="0"/>
              <a:t>16/10/2018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2DD4B-6AE8-4F39-B511-CB3A6D8429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48541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DA29E-93A6-4A15-8D13-7999A4FBD649}" type="datetime1">
              <a:rPr lang="fr-FR" smtClean="0"/>
              <a:t>16/10/2018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2DD4B-6AE8-4F39-B511-CB3A6D8429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3277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AF8722-8734-44C2-801B-4184E7DD42F9}" type="datetime1">
              <a:rPr lang="fr-FR" smtClean="0"/>
              <a:t>16/10/2018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2DD4B-6AE8-4F39-B511-CB3A6D8429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21786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D0E7E-4763-4D17-B99A-8CDF6BD37D76}" type="datetime1">
              <a:rPr lang="fr-FR" smtClean="0"/>
              <a:t>16/10/2018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2DD4B-6AE8-4F39-B511-CB3A6D8429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44657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7099A-33E6-4EFA-97D0-E11DC08DA5CE}" type="datetime1">
              <a:rPr lang="fr-FR" smtClean="0"/>
              <a:t>16/10/2018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2DD4B-6AE8-4F39-B511-CB3A6D8429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45312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A42BC-40F1-4587-855B-8F55116BE1B3}" type="datetime1">
              <a:rPr lang="fr-FR" smtClean="0"/>
              <a:t>16/10/2018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2DD4B-6AE8-4F39-B511-CB3A6D8429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13044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CF220-EB39-42D6-AD13-93B63A02E31A}" type="datetime1">
              <a:rPr lang="fr-FR" smtClean="0"/>
              <a:t>16/10/2018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2DD4B-6AE8-4F39-B511-CB3A6D8429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51577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DD746-EE3F-4C3C-9B68-10C5824DAE12}" type="datetime1">
              <a:rPr lang="fr-FR" smtClean="0"/>
              <a:t>16/10/2018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2DD4B-6AE8-4F39-B511-CB3A6D8429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6960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28B52-8465-4E71-8650-5C4C2279434F}" type="datetime1">
              <a:rPr lang="fr-FR" smtClean="0"/>
              <a:t>16/10/2018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2DD4B-6AE8-4F39-B511-CB3A6D8429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52626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17E07A-0742-455D-BAA0-D1C58FC4FD84}" type="datetime1">
              <a:rPr lang="fr-FR" smtClean="0"/>
              <a:t>16/10/2018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2DD4B-6AE8-4F39-B511-CB3A6D8429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23937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14475-916B-4D44-A2C0-C27DDAA8EE68}" type="datetime1">
              <a:rPr lang="fr-FR" smtClean="0"/>
              <a:t>16/10/2018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2DD4B-6AE8-4F39-B511-CB3A6D8429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2054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0"/>
                <a:lumOff val="100000"/>
              </a:schemeClr>
            </a:gs>
            <a:gs pos="35000">
              <a:schemeClr val="accent2">
                <a:lumMod val="0"/>
                <a:lumOff val="100000"/>
              </a:schemeClr>
            </a:gs>
            <a:gs pos="100000">
              <a:schemeClr val="accent2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7D21CB-50AE-4842-B343-02E8E0AF6B9A}" type="datetime1">
              <a:rPr lang="fr-FR" smtClean="0"/>
              <a:t>16/10/2018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E2DD4B-6AE8-4F39-B511-CB3A6D8429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37318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17580" y="253776"/>
            <a:ext cx="830248" cy="6408280"/>
          </a:xfrm>
          <a:prstGeom prst="rect">
            <a:avLst/>
          </a:prstGeom>
          <a:gradFill>
            <a:gsLst>
              <a:gs pos="98000">
                <a:schemeClr val="accent6">
                  <a:lumMod val="67000"/>
                </a:schemeClr>
              </a:gs>
              <a:gs pos="30000">
                <a:schemeClr val="accent6">
                  <a:lumMod val="97000"/>
                  <a:lumOff val="3000"/>
                </a:schemeClr>
              </a:gs>
              <a:gs pos="81000">
                <a:srgbClr val="FFFF00"/>
              </a:gs>
            </a:gsLst>
            <a:path path="rect">
              <a:fillToRect l="50000" t="50000" r="50000" b="50000"/>
            </a:path>
          </a:gradFill>
          <a:ln>
            <a:solidFill>
              <a:schemeClr val="tx1"/>
            </a:solidFill>
          </a:ln>
        </p:spPr>
      </p:pic>
      <p:sp>
        <p:nvSpPr>
          <p:cNvPr id="4" name="Rectangle 3"/>
          <p:cNvSpPr/>
          <p:nvPr/>
        </p:nvSpPr>
        <p:spPr>
          <a:xfrm>
            <a:off x="281008" y="246743"/>
            <a:ext cx="833597" cy="641531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89000"/>
                </a:schemeClr>
              </a:gs>
              <a:gs pos="23000">
                <a:schemeClr val="accent6">
                  <a:lumMod val="89000"/>
                </a:schemeClr>
              </a:gs>
              <a:gs pos="69000">
                <a:schemeClr val="accent6">
                  <a:lumMod val="75000"/>
                </a:schemeClr>
              </a:gs>
              <a:gs pos="100000">
                <a:schemeClr val="tx1"/>
              </a:gs>
            </a:gsLst>
            <a:path path="rect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7" name="Image 1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-1529106" y="2845632"/>
            <a:ext cx="6299377" cy="111566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101074" y="253776"/>
            <a:ext cx="10057828" cy="111760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11"/>
          <p:cNvSpPr/>
          <p:nvPr/>
        </p:nvSpPr>
        <p:spPr>
          <a:xfrm>
            <a:off x="2143792" y="1364343"/>
            <a:ext cx="7943638" cy="4125309"/>
          </a:xfrm>
          <a:prstGeom prst="rect">
            <a:avLst/>
          </a:prstGeom>
          <a:noFill/>
          <a:ln w="381000">
            <a:gradFill flip="none" rotWithShape="1">
              <a:gsLst>
                <a:gs pos="98000">
                  <a:schemeClr val="accent6">
                    <a:lumMod val="67000"/>
                  </a:schemeClr>
                </a:gs>
                <a:gs pos="30000">
                  <a:schemeClr val="accent6">
                    <a:lumMod val="97000"/>
                    <a:lumOff val="3000"/>
                  </a:schemeClr>
                </a:gs>
                <a:gs pos="84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4474" y="5546391"/>
            <a:ext cx="10034428" cy="1115665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54F96-6552-475D-A468-677FAC103B49}" type="datetime1">
              <a:rPr lang="fr-FR" sz="1800" b="1" smtClean="0">
                <a:solidFill>
                  <a:srgbClr val="FFC000"/>
                </a:solidFill>
              </a:rPr>
              <a:t>16/10/2018</a:t>
            </a:fld>
            <a:endParaRPr lang="fr-FR" sz="1800" b="1" dirty="0">
              <a:solidFill>
                <a:srgbClr val="FFC000"/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C000"/>
                </a:solidFill>
              </a:rPr>
              <a:t>PPS Lande Aout 2018</a:t>
            </a:r>
            <a:endParaRPr lang="fr-FR" sz="1800" b="1" dirty="0">
              <a:solidFill>
                <a:srgbClr val="FFC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2DD4B-6AE8-4F39-B511-CB3A6D8429E7}" type="slidenum">
              <a:rPr lang="fr-FR" sz="1800" b="1" smtClean="0">
                <a:solidFill>
                  <a:srgbClr val="FFC000"/>
                </a:solidFill>
              </a:rPr>
              <a:t>1</a:t>
            </a:fld>
            <a:endParaRPr lang="fr-FR" sz="1800" b="1" dirty="0">
              <a:solidFill>
                <a:srgbClr val="FFC000"/>
              </a:solidFill>
            </a:endParaRP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9657" y="1603063"/>
            <a:ext cx="6778422" cy="369465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5" name="Rectangle 14"/>
          <p:cNvSpPr/>
          <p:nvPr/>
        </p:nvSpPr>
        <p:spPr>
          <a:xfrm>
            <a:off x="2313398" y="54996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18" name="Image 1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8490548" y="2878039"/>
            <a:ext cx="4413626" cy="923082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3715198" y="1737616"/>
            <a:ext cx="5099281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Ahurissant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Lande </a:t>
            </a:r>
            <a:endParaRPr lang="fr-FR" sz="9600" b="1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14" name="Image 13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26810" y="2865011"/>
            <a:ext cx="2664183" cy="3560373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31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311232" y="4919157"/>
            <a:ext cx="2466975" cy="1847850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9" name="Rectangle 8"/>
          <p:cNvSpPr/>
          <p:nvPr/>
        </p:nvSpPr>
        <p:spPr>
          <a:xfrm>
            <a:off x="4882466" y="5502054"/>
            <a:ext cx="24950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Au clic ? 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21363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  <p:sndAc>
          <p:stSnd loop="1">
            <p:snd r:embed="rId2" name="Musique douce de fond .wav"/>
          </p:stSnd>
        </p:sndAc>
      </p:transition>
    </mc:Choice>
    <mc:Fallback>
      <p:transition spd="slow">
        <p:fade/>
        <p:sndAc>
          <p:stSnd loop="1">
            <p:snd r:embed="rId2" name="Musique douce de fond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17580" y="253776"/>
            <a:ext cx="830248" cy="6408280"/>
          </a:xfrm>
          <a:prstGeom prst="rect">
            <a:avLst/>
          </a:prstGeom>
          <a:gradFill>
            <a:gsLst>
              <a:gs pos="98000">
                <a:schemeClr val="accent6">
                  <a:lumMod val="67000"/>
                </a:schemeClr>
              </a:gs>
              <a:gs pos="30000">
                <a:schemeClr val="accent6">
                  <a:lumMod val="97000"/>
                  <a:lumOff val="3000"/>
                </a:schemeClr>
              </a:gs>
              <a:gs pos="81000">
                <a:srgbClr val="FFFF00"/>
              </a:gs>
            </a:gsLst>
            <a:path path="rect">
              <a:fillToRect l="50000" t="50000" r="50000" b="50000"/>
            </a:path>
          </a:gradFill>
          <a:ln>
            <a:solidFill>
              <a:schemeClr val="tx1"/>
            </a:solidFill>
          </a:ln>
        </p:spPr>
      </p:pic>
      <p:sp>
        <p:nvSpPr>
          <p:cNvPr id="4" name="Rectangle 3"/>
          <p:cNvSpPr/>
          <p:nvPr/>
        </p:nvSpPr>
        <p:spPr>
          <a:xfrm>
            <a:off x="281008" y="246743"/>
            <a:ext cx="833597" cy="641531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89000"/>
                </a:schemeClr>
              </a:gs>
              <a:gs pos="23000">
                <a:schemeClr val="accent6">
                  <a:lumMod val="89000"/>
                </a:schemeClr>
              </a:gs>
              <a:gs pos="69000">
                <a:schemeClr val="accent6">
                  <a:lumMod val="75000"/>
                </a:schemeClr>
              </a:gs>
              <a:gs pos="100000">
                <a:schemeClr val="tx1"/>
              </a:gs>
            </a:gsLst>
            <a:path path="rect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101074" y="253776"/>
            <a:ext cx="10057828" cy="111760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7" name="Image 1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-1529106" y="2845632"/>
            <a:ext cx="6299377" cy="1115665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2143792" y="1364343"/>
            <a:ext cx="7943638" cy="4125309"/>
          </a:xfrm>
          <a:prstGeom prst="rect">
            <a:avLst/>
          </a:prstGeom>
          <a:noFill/>
          <a:ln w="381000">
            <a:gradFill flip="none" rotWithShape="1">
              <a:gsLst>
                <a:gs pos="98000">
                  <a:schemeClr val="accent6">
                    <a:lumMod val="67000"/>
                  </a:schemeClr>
                </a:gs>
                <a:gs pos="30000">
                  <a:schemeClr val="accent6">
                    <a:lumMod val="97000"/>
                    <a:lumOff val="3000"/>
                  </a:schemeClr>
                </a:gs>
                <a:gs pos="84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4474" y="5546391"/>
            <a:ext cx="10034428" cy="1115665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54F96-6552-475D-A468-677FAC103B49}" type="datetime1">
              <a:rPr lang="fr-FR" sz="1800" b="1" smtClean="0">
                <a:solidFill>
                  <a:srgbClr val="FFC000"/>
                </a:solidFill>
              </a:rPr>
              <a:t>16/10/2018</a:t>
            </a:fld>
            <a:endParaRPr lang="fr-FR" sz="1800" b="1" dirty="0">
              <a:solidFill>
                <a:srgbClr val="FFC000"/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C000"/>
                </a:solidFill>
              </a:rPr>
              <a:t>PPS Lande Aout 2018</a:t>
            </a:r>
            <a:endParaRPr lang="fr-FR" sz="1800" b="1" dirty="0">
              <a:solidFill>
                <a:srgbClr val="FFC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2DD4B-6AE8-4F39-B511-CB3A6D8429E7}" type="slidenum">
              <a:rPr lang="fr-FR" sz="1800" b="1" smtClean="0">
                <a:solidFill>
                  <a:srgbClr val="FFC000"/>
                </a:solidFill>
              </a:rPr>
              <a:t>2</a:t>
            </a:fld>
            <a:endParaRPr lang="fr-FR" sz="1800" b="1" dirty="0">
              <a:solidFill>
                <a:srgbClr val="FFC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313398" y="54996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18" name="Image 1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8490548" y="2878039"/>
            <a:ext cx="4413626" cy="923082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048000" y="2413338"/>
            <a:ext cx="6096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/>
              <a:t> Incroyable mais vrai.....</a:t>
            </a:r>
          </a:p>
          <a:p>
            <a:endParaRPr lang="fr-FR" dirty="0"/>
          </a:p>
          <a:p>
            <a:r>
              <a:rPr lang="fr-FR" dirty="0"/>
              <a:t>Dans ma prime </a:t>
            </a:r>
            <a:r>
              <a:rPr lang="fr-FR" dirty="0" err="1"/>
              <a:t>jeunesse,c'est</a:t>
            </a:r>
            <a:r>
              <a:rPr lang="fr-FR" dirty="0"/>
              <a:t> à dire hier😉 de temps en temps on me proposait des voitures de provenance export!!</a:t>
            </a:r>
          </a:p>
          <a:p>
            <a:endParaRPr lang="fr-FR" dirty="0"/>
          </a:p>
          <a:p>
            <a:r>
              <a:rPr lang="fr-FR" dirty="0"/>
              <a:t>Neuves à des prix très </a:t>
            </a:r>
            <a:r>
              <a:rPr lang="fr-FR" dirty="0" err="1"/>
              <a:t>bas,à</a:t>
            </a:r>
            <a:r>
              <a:rPr lang="fr-FR" dirty="0"/>
              <a:t> conditions d'en prendre un lot </a:t>
            </a:r>
            <a:r>
              <a:rPr lang="fr-FR" dirty="0" err="1"/>
              <a:t>consèquant</a:t>
            </a:r>
            <a:r>
              <a:rPr lang="fr-FR" dirty="0"/>
              <a:t>.(sans doute les prémices de ce document???)</a:t>
            </a:r>
          </a:p>
        </p:txBody>
      </p:sp>
    </p:spTree>
    <p:extLst>
      <p:ext uri="{BB962C8B-B14F-4D97-AF65-F5344CB8AC3E}">
        <p14:creationId xmlns:p14="http://schemas.microsoft.com/office/powerpoint/2010/main" val="6404933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17580" y="253776"/>
            <a:ext cx="830248" cy="6408280"/>
          </a:xfrm>
          <a:prstGeom prst="rect">
            <a:avLst/>
          </a:prstGeom>
          <a:gradFill>
            <a:gsLst>
              <a:gs pos="98000">
                <a:schemeClr val="accent6">
                  <a:lumMod val="67000"/>
                </a:schemeClr>
              </a:gs>
              <a:gs pos="30000">
                <a:schemeClr val="accent6">
                  <a:lumMod val="97000"/>
                  <a:lumOff val="3000"/>
                </a:schemeClr>
              </a:gs>
              <a:gs pos="81000">
                <a:srgbClr val="FFFF00"/>
              </a:gs>
            </a:gsLst>
            <a:path path="rect">
              <a:fillToRect l="50000" t="50000" r="50000" b="50000"/>
            </a:path>
          </a:gradFill>
          <a:ln>
            <a:solidFill>
              <a:schemeClr val="tx1"/>
            </a:solidFill>
          </a:ln>
        </p:spPr>
      </p:pic>
      <p:sp>
        <p:nvSpPr>
          <p:cNvPr id="4" name="Rectangle 3"/>
          <p:cNvSpPr/>
          <p:nvPr/>
        </p:nvSpPr>
        <p:spPr>
          <a:xfrm>
            <a:off x="281008" y="246743"/>
            <a:ext cx="833597" cy="641531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89000"/>
                </a:schemeClr>
              </a:gs>
              <a:gs pos="23000">
                <a:schemeClr val="accent6">
                  <a:lumMod val="89000"/>
                </a:schemeClr>
              </a:gs>
              <a:gs pos="69000">
                <a:schemeClr val="accent6">
                  <a:lumMod val="75000"/>
                </a:schemeClr>
              </a:gs>
              <a:gs pos="100000">
                <a:schemeClr val="tx1"/>
              </a:gs>
            </a:gsLst>
            <a:path path="rect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101074" y="253776"/>
            <a:ext cx="10057828" cy="111760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7" name="Image 1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-1529106" y="2845632"/>
            <a:ext cx="6299377" cy="1115665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2143792" y="1364343"/>
            <a:ext cx="7943638" cy="4125309"/>
          </a:xfrm>
          <a:prstGeom prst="rect">
            <a:avLst/>
          </a:prstGeom>
          <a:noFill/>
          <a:ln w="381000">
            <a:gradFill flip="none" rotWithShape="1">
              <a:gsLst>
                <a:gs pos="98000">
                  <a:schemeClr val="accent6">
                    <a:lumMod val="67000"/>
                  </a:schemeClr>
                </a:gs>
                <a:gs pos="30000">
                  <a:schemeClr val="accent6">
                    <a:lumMod val="97000"/>
                    <a:lumOff val="3000"/>
                  </a:schemeClr>
                </a:gs>
                <a:gs pos="84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4474" y="5546391"/>
            <a:ext cx="10034428" cy="1115665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54F96-6552-475D-A468-677FAC103B49}" type="datetime1">
              <a:rPr lang="fr-FR" sz="1800" b="1" smtClean="0">
                <a:solidFill>
                  <a:srgbClr val="FFC000"/>
                </a:solidFill>
              </a:rPr>
              <a:t>16/10/2018</a:t>
            </a:fld>
            <a:endParaRPr lang="fr-FR" sz="1800" b="1" dirty="0">
              <a:solidFill>
                <a:srgbClr val="FFC000"/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C000"/>
                </a:solidFill>
              </a:rPr>
              <a:t>PPS Lande Aout 2018</a:t>
            </a:r>
            <a:endParaRPr lang="fr-FR" sz="1800" b="1" dirty="0">
              <a:solidFill>
                <a:srgbClr val="FFC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2DD4B-6AE8-4F39-B511-CB3A6D8429E7}" type="slidenum">
              <a:rPr lang="fr-FR" sz="1800" b="1" smtClean="0">
                <a:solidFill>
                  <a:srgbClr val="FFC000"/>
                </a:solidFill>
              </a:rPr>
              <a:t>3</a:t>
            </a:fld>
            <a:endParaRPr lang="fr-FR" sz="1800" b="1" dirty="0">
              <a:solidFill>
                <a:srgbClr val="FFC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313398" y="54996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18" name="Image 1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8490548" y="2878039"/>
            <a:ext cx="4413626" cy="923082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048000" y="2413338"/>
            <a:ext cx="6096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fr-FR" dirty="0"/>
          </a:p>
          <a:p>
            <a:r>
              <a:rPr lang="fr-FR" dirty="0"/>
              <a:t>    Sachez que les voitures invendues, sont ainsi stockées, sur des parkings, et les spécialistes estiment leur nombre à plusieurs millions. …</a:t>
            </a:r>
          </a:p>
          <a:p>
            <a:r>
              <a:rPr lang="fr-FR" dirty="0"/>
              <a:t>Oui tranquillement , des millions de voitures neuves, entreposées, qui rouillent, sur le tarmac chauffé par le soleil, victimes d’une lente détérioration. …</a:t>
            </a:r>
          </a:p>
        </p:txBody>
      </p:sp>
    </p:spTree>
    <p:extLst>
      <p:ext uri="{BB962C8B-B14F-4D97-AF65-F5344CB8AC3E}">
        <p14:creationId xmlns:p14="http://schemas.microsoft.com/office/powerpoint/2010/main" val="5700722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17580" y="253776"/>
            <a:ext cx="830248" cy="6408280"/>
          </a:xfrm>
          <a:prstGeom prst="rect">
            <a:avLst/>
          </a:prstGeom>
          <a:gradFill>
            <a:gsLst>
              <a:gs pos="98000">
                <a:schemeClr val="accent6">
                  <a:lumMod val="67000"/>
                </a:schemeClr>
              </a:gs>
              <a:gs pos="30000">
                <a:schemeClr val="accent6">
                  <a:lumMod val="97000"/>
                  <a:lumOff val="3000"/>
                </a:schemeClr>
              </a:gs>
              <a:gs pos="81000">
                <a:srgbClr val="FFFF00"/>
              </a:gs>
            </a:gsLst>
            <a:path path="rect">
              <a:fillToRect l="50000" t="50000" r="50000" b="50000"/>
            </a:path>
          </a:gradFill>
          <a:ln>
            <a:solidFill>
              <a:schemeClr val="tx1"/>
            </a:solidFill>
          </a:ln>
        </p:spPr>
      </p:pic>
      <p:sp>
        <p:nvSpPr>
          <p:cNvPr id="4" name="Rectangle 3"/>
          <p:cNvSpPr/>
          <p:nvPr/>
        </p:nvSpPr>
        <p:spPr>
          <a:xfrm>
            <a:off x="281008" y="246743"/>
            <a:ext cx="833597" cy="641531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89000"/>
                </a:schemeClr>
              </a:gs>
              <a:gs pos="23000">
                <a:schemeClr val="accent6">
                  <a:lumMod val="89000"/>
                </a:schemeClr>
              </a:gs>
              <a:gs pos="69000">
                <a:schemeClr val="accent6">
                  <a:lumMod val="75000"/>
                </a:schemeClr>
              </a:gs>
              <a:gs pos="100000">
                <a:schemeClr val="tx1"/>
              </a:gs>
            </a:gsLst>
            <a:path path="rect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101074" y="253776"/>
            <a:ext cx="10057828" cy="111760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7" name="Image 1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-1529106" y="2845632"/>
            <a:ext cx="6299377" cy="1115665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2143792" y="1364343"/>
            <a:ext cx="7943638" cy="4125309"/>
          </a:xfrm>
          <a:prstGeom prst="rect">
            <a:avLst/>
          </a:prstGeom>
          <a:noFill/>
          <a:ln w="381000">
            <a:gradFill flip="none" rotWithShape="1">
              <a:gsLst>
                <a:gs pos="98000">
                  <a:schemeClr val="accent6">
                    <a:lumMod val="67000"/>
                  </a:schemeClr>
                </a:gs>
                <a:gs pos="30000">
                  <a:schemeClr val="accent6">
                    <a:lumMod val="97000"/>
                    <a:lumOff val="3000"/>
                  </a:schemeClr>
                </a:gs>
                <a:gs pos="84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4474" y="5546391"/>
            <a:ext cx="10034428" cy="1115665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54F96-6552-475D-A468-677FAC103B49}" type="datetime1">
              <a:rPr lang="fr-FR" sz="1800" b="1" smtClean="0">
                <a:solidFill>
                  <a:srgbClr val="FFC000"/>
                </a:solidFill>
              </a:rPr>
              <a:t>16/10/2018</a:t>
            </a:fld>
            <a:endParaRPr lang="fr-FR" sz="1800" b="1" dirty="0">
              <a:solidFill>
                <a:srgbClr val="FFC000"/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C000"/>
                </a:solidFill>
              </a:rPr>
              <a:t>PPS Lande Aout 2018</a:t>
            </a:r>
            <a:endParaRPr lang="fr-FR" sz="1800" b="1" dirty="0">
              <a:solidFill>
                <a:srgbClr val="FFC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2DD4B-6AE8-4F39-B511-CB3A6D8429E7}" type="slidenum">
              <a:rPr lang="fr-FR" sz="1800" b="1" smtClean="0">
                <a:solidFill>
                  <a:srgbClr val="FFC000"/>
                </a:solidFill>
              </a:rPr>
              <a:t>4</a:t>
            </a:fld>
            <a:endParaRPr lang="fr-FR" sz="1800" b="1" dirty="0">
              <a:solidFill>
                <a:srgbClr val="FFC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313398" y="54996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18" name="Image 1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8490548" y="2878039"/>
            <a:ext cx="4413626" cy="923082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8500" y="1557337"/>
            <a:ext cx="5715000" cy="37433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32508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17580" y="253776"/>
            <a:ext cx="830248" cy="6408280"/>
          </a:xfrm>
          <a:prstGeom prst="rect">
            <a:avLst/>
          </a:prstGeom>
          <a:gradFill>
            <a:gsLst>
              <a:gs pos="98000">
                <a:schemeClr val="accent6">
                  <a:lumMod val="67000"/>
                </a:schemeClr>
              </a:gs>
              <a:gs pos="30000">
                <a:schemeClr val="accent6">
                  <a:lumMod val="97000"/>
                  <a:lumOff val="3000"/>
                </a:schemeClr>
              </a:gs>
              <a:gs pos="81000">
                <a:srgbClr val="FFFF00"/>
              </a:gs>
            </a:gsLst>
            <a:path path="rect">
              <a:fillToRect l="50000" t="50000" r="50000" b="50000"/>
            </a:path>
          </a:gradFill>
          <a:ln>
            <a:solidFill>
              <a:schemeClr val="tx1"/>
            </a:solidFill>
          </a:ln>
        </p:spPr>
      </p:pic>
      <p:sp>
        <p:nvSpPr>
          <p:cNvPr id="4" name="Rectangle 3"/>
          <p:cNvSpPr/>
          <p:nvPr/>
        </p:nvSpPr>
        <p:spPr>
          <a:xfrm>
            <a:off x="281008" y="246743"/>
            <a:ext cx="833597" cy="641531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89000"/>
                </a:schemeClr>
              </a:gs>
              <a:gs pos="23000">
                <a:schemeClr val="accent6">
                  <a:lumMod val="89000"/>
                </a:schemeClr>
              </a:gs>
              <a:gs pos="69000">
                <a:schemeClr val="accent6">
                  <a:lumMod val="75000"/>
                </a:schemeClr>
              </a:gs>
              <a:gs pos="100000">
                <a:schemeClr val="tx1"/>
              </a:gs>
            </a:gsLst>
            <a:path path="rect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7" name="Image 1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-1529106" y="2845632"/>
            <a:ext cx="6299377" cy="111566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101074" y="253776"/>
            <a:ext cx="10057828" cy="111760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11"/>
          <p:cNvSpPr/>
          <p:nvPr/>
        </p:nvSpPr>
        <p:spPr>
          <a:xfrm>
            <a:off x="2143792" y="1364343"/>
            <a:ext cx="7943638" cy="4125309"/>
          </a:xfrm>
          <a:prstGeom prst="rect">
            <a:avLst/>
          </a:prstGeom>
          <a:noFill/>
          <a:ln w="381000">
            <a:gradFill flip="none" rotWithShape="1">
              <a:gsLst>
                <a:gs pos="98000">
                  <a:schemeClr val="accent6">
                    <a:lumMod val="67000"/>
                  </a:schemeClr>
                </a:gs>
                <a:gs pos="30000">
                  <a:schemeClr val="accent6">
                    <a:lumMod val="97000"/>
                    <a:lumOff val="3000"/>
                  </a:schemeClr>
                </a:gs>
                <a:gs pos="84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4474" y="5546391"/>
            <a:ext cx="10034428" cy="1115665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54F96-6552-475D-A468-677FAC103B49}" type="datetime1">
              <a:rPr lang="fr-FR" sz="1800" b="1" smtClean="0">
                <a:solidFill>
                  <a:srgbClr val="FFC000"/>
                </a:solidFill>
              </a:rPr>
              <a:t>16/10/2018</a:t>
            </a:fld>
            <a:endParaRPr lang="fr-FR" sz="1800" b="1" dirty="0">
              <a:solidFill>
                <a:srgbClr val="FFC000"/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C000"/>
                </a:solidFill>
              </a:rPr>
              <a:t>PPS Lande Aout 2018</a:t>
            </a:r>
            <a:endParaRPr lang="fr-FR" sz="1800" b="1" dirty="0">
              <a:solidFill>
                <a:srgbClr val="FFC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2DD4B-6AE8-4F39-B511-CB3A6D8429E7}" type="slidenum">
              <a:rPr lang="fr-FR" sz="1800" b="1" smtClean="0">
                <a:solidFill>
                  <a:srgbClr val="FFC000"/>
                </a:solidFill>
              </a:rPr>
              <a:t>5</a:t>
            </a:fld>
            <a:endParaRPr lang="fr-FR" sz="1800" b="1" dirty="0">
              <a:solidFill>
                <a:srgbClr val="FFC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313398" y="54996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18" name="Image 1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8490548" y="2878039"/>
            <a:ext cx="4413626" cy="923082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048000" y="1997839"/>
            <a:ext cx="6096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fr-FR" dirty="0"/>
          </a:p>
          <a:p>
            <a:r>
              <a:rPr lang="fr-FR" dirty="0"/>
              <a:t>     Ci-dessus, la photo du parc de Swindon en Angleterre, sur lequel les constructeurs de toutes marques, y garent les voitures neuves qu’ils n’ont pas réussi à vendre. A tel point qu’ils sont obligés, chaque année, d’acheter des terrains afin d’étendre la superficie !</a:t>
            </a:r>
          </a:p>
          <a:p>
            <a:r>
              <a:rPr lang="fr-FR" dirty="0"/>
              <a:t>Ci-dessous, le port de Baltimore, et une petite partie de ses 57.000 voitures, toutes plus neuves les unes que les autres. </a:t>
            </a:r>
          </a:p>
          <a:p>
            <a:r>
              <a:rPr lang="fr-FR" dirty="0"/>
              <a:t>&gt; &gt; &gt; &gt; &gt; &gt; &gt; &gt; Visible sur Google-</a:t>
            </a:r>
            <a:r>
              <a:rPr lang="fr-FR" dirty="0" err="1"/>
              <a:t>map</a:t>
            </a:r>
            <a:r>
              <a:rPr lang="fr-FR" dirty="0"/>
              <a:t> au sud de l’autoroute menant de </a:t>
            </a:r>
            <a:r>
              <a:rPr lang="fr-FR" dirty="0" err="1"/>
              <a:t>Broening</a:t>
            </a:r>
            <a:r>
              <a:rPr lang="fr-FR" dirty="0"/>
              <a:t> à Dundalk.</a:t>
            </a:r>
          </a:p>
        </p:txBody>
      </p:sp>
    </p:spTree>
    <p:extLst>
      <p:ext uri="{BB962C8B-B14F-4D97-AF65-F5344CB8AC3E}">
        <p14:creationId xmlns:p14="http://schemas.microsoft.com/office/powerpoint/2010/main" val="33580098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17580" y="253776"/>
            <a:ext cx="830248" cy="6408280"/>
          </a:xfrm>
          <a:prstGeom prst="rect">
            <a:avLst/>
          </a:prstGeom>
          <a:gradFill>
            <a:gsLst>
              <a:gs pos="98000">
                <a:schemeClr val="accent6">
                  <a:lumMod val="67000"/>
                </a:schemeClr>
              </a:gs>
              <a:gs pos="30000">
                <a:schemeClr val="accent6">
                  <a:lumMod val="97000"/>
                  <a:lumOff val="3000"/>
                </a:schemeClr>
              </a:gs>
              <a:gs pos="81000">
                <a:srgbClr val="FFFF00"/>
              </a:gs>
            </a:gsLst>
            <a:path path="rect">
              <a:fillToRect l="50000" t="50000" r="50000" b="50000"/>
            </a:path>
          </a:gradFill>
          <a:ln>
            <a:solidFill>
              <a:schemeClr val="tx1"/>
            </a:solidFill>
          </a:ln>
        </p:spPr>
      </p:pic>
      <p:sp>
        <p:nvSpPr>
          <p:cNvPr id="4" name="Rectangle 3"/>
          <p:cNvSpPr/>
          <p:nvPr/>
        </p:nvSpPr>
        <p:spPr>
          <a:xfrm>
            <a:off x="281008" y="246743"/>
            <a:ext cx="833597" cy="641531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89000"/>
                </a:schemeClr>
              </a:gs>
              <a:gs pos="23000">
                <a:schemeClr val="accent6">
                  <a:lumMod val="89000"/>
                </a:schemeClr>
              </a:gs>
              <a:gs pos="69000">
                <a:schemeClr val="accent6">
                  <a:lumMod val="75000"/>
                </a:schemeClr>
              </a:gs>
              <a:gs pos="100000">
                <a:schemeClr val="tx1"/>
              </a:gs>
            </a:gsLst>
            <a:path path="rect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101074" y="253776"/>
            <a:ext cx="10057828" cy="111760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7" name="Image 1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-1529106" y="2845632"/>
            <a:ext cx="6299377" cy="1115665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2143792" y="1364343"/>
            <a:ext cx="7943638" cy="4125309"/>
          </a:xfrm>
          <a:prstGeom prst="rect">
            <a:avLst/>
          </a:prstGeom>
          <a:noFill/>
          <a:ln w="381000">
            <a:gradFill flip="none" rotWithShape="1">
              <a:gsLst>
                <a:gs pos="98000">
                  <a:schemeClr val="accent6">
                    <a:lumMod val="67000"/>
                  </a:schemeClr>
                </a:gs>
                <a:gs pos="30000">
                  <a:schemeClr val="accent6">
                    <a:lumMod val="97000"/>
                    <a:lumOff val="3000"/>
                  </a:schemeClr>
                </a:gs>
                <a:gs pos="84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4474" y="5546391"/>
            <a:ext cx="10034428" cy="1115665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54F96-6552-475D-A468-677FAC103B49}" type="datetime1">
              <a:rPr lang="fr-FR" sz="1800" b="1" smtClean="0">
                <a:solidFill>
                  <a:srgbClr val="FFC000"/>
                </a:solidFill>
              </a:rPr>
              <a:t>16/10/2018</a:t>
            </a:fld>
            <a:endParaRPr lang="fr-FR" sz="1800" b="1" dirty="0">
              <a:solidFill>
                <a:srgbClr val="FFC000"/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C000"/>
                </a:solidFill>
              </a:rPr>
              <a:t>PPS Lande Aout 2018</a:t>
            </a:r>
            <a:endParaRPr lang="fr-FR" sz="1800" b="1" dirty="0">
              <a:solidFill>
                <a:srgbClr val="FFC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2DD4B-6AE8-4F39-B511-CB3A6D8429E7}" type="slidenum">
              <a:rPr lang="fr-FR" sz="1800" b="1" smtClean="0">
                <a:solidFill>
                  <a:srgbClr val="FFC000"/>
                </a:solidFill>
              </a:rPr>
              <a:t>6</a:t>
            </a:fld>
            <a:endParaRPr lang="fr-FR" sz="1800" b="1" dirty="0">
              <a:solidFill>
                <a:srgbClr val="FFC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313398" y="54996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18" name="Image 1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8490548" y="2878039"/>
            <a:ext cx="4413626" cy="923082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34273" y="1724093"/>
            <a:ext cx="7410059" cy="33704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056448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17580" y="253776"/>
            <a:ext cx="830248" cy="6408280"/>
          </a:xfrm>
          <a:prstGeom prst="rect">
            <a:avLst/>
          </a:prstGeom>
          <a:gradFill>
            <a:gsLst>
              <a:gs pos="98000">
                <a:schemeClr val="accent6">
                  <a:lumMod val="67000"/>
                </a:schemeClr>
              </a:gs>
              <a:gs pos="30000">
                <a:schemeClr val="accent6">
                  <a:lumMod val="97000"/>
                  <a:lumOff val="3000"/>
                </a:schemeClr>
              </a:gs>
              <a:gs pos="81000">
                <a:srgbClr val="FFFF00"/>
              </a:gs>
            </a:gsLst>
            <a:path path="rect">
              <a:fillToRect l="50000" t="50000" r="50000" b="50000"/>
            </a:path>
          </a:gradFill>
          <a:ln>
            <a:solidFill>
              <a:schemeClr val="tx1"/>
            </a:solidFill>
          </a:ln>
        </p:spPr>
      </p:pic>
      <p:sp>
        <p:nvSpPr>
          <p:cNvPr id="4" name="Rectangle 3"/>
          <p:cNvSpPr/>
          <p:nvPr/>
        </p:nvSpPr>
        <p:spPr>
          <a:xfrm>
            <a:off x="281008" y="246743"/>
            <a:ext cx="833597" cy="641531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89000"/>
                </a:schemeClr>
              </a:gs>
              <a:gs pos="23000">
                <a:schemeClr val="accent6">
                  <a:lumMod val="89000"/>
                </a:schemeClr>
              </a:gs>
              <a:gs pos="69000">
                <a:schemeClr val="accent6">
                  <a:lumMod val="75000"/>
                </a:schemeClr>
              </a:gs>
              <a:gs pos="100000">
                <a:schemeClr val="tx1"/>
              </a:gs>
            </a:gsLst>
            <a:path path="rect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101074" y="253776"/>
            <a:ext cx="10057828" cy="111760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7" name="Image 1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-1529106" y="2845632"/>
            <a:ext cx="6299377" cy="1115665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2143792" y="1364343"/>
            <a:ext cx="7943638" cy="4125309"/>
          </a:xfrm>
          <a:prstGeom prst="rect">
            <a:avLst/>
          </a:prstGeom>
          <a:noFill/>
          <a:ln w="381000">
            <a:gradFill flip="none" rotWithShape="1">
              <a:gsLst>
                <a:gs pos="98000">
                  <a:schemeClr val="accent6">
                    <a:lumMod val="67000"/>
                  </a:schemeClr>
                </a:gs>
                <a:gs pos="30000">
                  <a:schemeClr val="accent6">
                    <a:lumMod val="97000"/>
                    <a:lumOff val="3000"/>
                  </a:schemeClr>
                </a:gs>
                <a:gs pos="84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4474" y="5546391"/>
            <a:ext cx="10034428" cy="1115665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54F96-6552-475D-A468-677FAC103B49}" type="datetime1">
              <a:rPr lang="fr-FR" sz="1800" b="1" smtClean="0">
                <a:solidFill>
                  <a:srgbClr val="FFC000"/>
                </a:solidFill>
              </a:rPr>
              <a:t>16/10/2018</a:t>
            </a:fld>
            <a:endParaRPr lang="fr-FR" sz="1800" b="1" dirty="0">
              <a:solidFill>
                <a:srgbClr val="FFC000"/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C000"/>
                </a:solidFill>
              </a:rPr>
              <a:t>PPS Lande Aout 2018</a:t>
            </a:r>
            <a:endParaRPr lang="fr-FR" sz="1800" b="1" dirty="0">
              <a:solidFill>
                <a:srgbClr val="FFC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2DD4B-6AE8-4F39-B511-CB3A6D8429E7}" type="slidenum">
              <a:rPr lang="fr-FR" sz="1800" b="1" smtClean="0">
                <a:solidFill>
                  <a:srgbClr val="FFC000"/>
                </a:solidFill>
              </a:rPr>
              <a:t>7</a:t>
            </a:fld>
            <a:endParaRPr lang="fr-FR" sz="1800" b="1" dirty="0">
              <a:solidFill>
                <a:srgbClr val="FFC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313398" y="54996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18" name="Image 1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8490548" y="2878039"/>
            <a:ext cx="4413626" cy="923082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048000" y="2274838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 smtClean="0"/>
              <a:t>Ce </a:t>
            </a:r>
            <a:r>
              <a:rPr lang="fr-FR" dirty="0"/>
              <a:t>qui est totalement aberrant, c’est que l’industrie de l’automobile préfère les laisser ainsi, plutôt que de les proposer  à des prix réduits ; sans pour autant diminuer les rythmes de production massive ! Comme le prouve ci-dessous, la piste d’essai de Sunderland aux Royaume-Uni, propriété de Nissan : piste d’essai qui n’en a plus que le nom, puisqu’elle est inutilisable désormais, à cause du nombre de voitures neuves qui y sont stockées !</a:t>
            </a:r>
          </a:p>
        </p:txBody>
      </p:sp>
    </p:spTree>
    <p:extLst>
      <p:ext uri="{BB962C8B-B14F-4D97-AF65-F5344CB8AC3E}">
        <p14:creationId xmlns:p14="http://schemas.microsoft.com/office/powerpoint/2010/main" val="26264953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17580" y="253776"/>
            <a:ext cx="830248" cy="6408280"/>
          </a:xfrm>
          <a:prstGeom prst="rect">
            <a:avLst/>
          </a:prstGeom>
          <a:gradFill>
            <a:gsLst>
              <a:gs pos="98000">
                <a:schemeClr val="accent6">
                  <a:lumMod val="67000"/>
                </a:schemeClr>
              </a:gs>
              <a:gs pos="30000">
                <a:schemeClr val="accent6">
                  <a:lumMod val="97000"/>
                  <a:lumOff val="3000"/>
                </a:schemeClr>
              </a:gs>
              <a:gs pos="81000">
                <a:srgbClr val="FFFF00"/>
              </a:gs>
            </a:gsLst>
            <a:path path="rect">
              <a:fillToRect l="50000" t="50000" r="50000" b="50000"/>
            </a:path>
          </a:gradFill>
          <a:ln>
            <a:solidFill>
              <a:schemeClr val="tx1"/>
            </a:solidFill>
          </a:ln>
        </p:spPr>
      </p:pic>
      <p:sp>
        <p:nvSpPr>
          <p:cNvPr id="4" name="Rectangle 3"/>
          <p:cNvSpPr/>
          <p:nvPr/>
        </p:nvSpPr>
        <p:spPr>
          <a:xfrm>
            <a:off x="281008" y="246743"/>
            <a:ext cx="833597" cy="641531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89000"/>
                </a:schemeClr>
              </a:gs>
              <a:gs pos="23000">
                <a:schemeClr val="accent6">
                  <a:lumMod val="89000"/>
                </a:schemeClr>
              </a:gs>
              <a:gs pos="69000">
                <a:schemeClr val="accent6">
                  <a:lumMod val="75000"/>
                </a:schemeClr>
              </a:gs>
              <a:gs pos="100000">
                <a:schemeClr val="tx1"/>
              </a:gs>
            </a:gsLst>
            <a:path path="rect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101074" y="253776"/>
            <a:ext cx="10057828" cy="111760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4474" y="5546391"/>
            <a:ext cx="10034428" cy="1115665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54F96-6552-475D-A468-677FAC103B49}" type="datetime1">
              <a:rPr lang="fr-FR" sz="1800" b="1" smtClean="0">
                <a:solidFill>
                  <a:srgbClr val="FFC000"/>
                </a:solidFill>
              </a:rPr>
              <a:t>16/10/2018</a:t>
            </a:fld>
            <a:endParaRPr lang="fr-FR" sz="1800" b="1" dirty="0">
              <a:solidFill>
                <a:srgbClr val="FFC000"/>
              </a:solidFill>
            </a:endParaRPr>
          </a:p>
        </p:txBody>
      </p:sp>
      <p:pic>
        <p:nvPicPr>
          <p:cNvPr id="17" name="Image 1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-1529106" y="2845632"/>
            <a:ext cx="6299377" cy="1115665"/>
          </a:xfrm>
          <a:prstGeom prst="rect">
            <a:avLst/>
          </a:prstGeom>
        </p:spPr>
      </p:pic>
      <p:pic>
        <p:nvPicPr>
          <p:cNvPr id="18" name="Image 1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8490548" y="2878039"/>
            <a:ext cx="4413626" cy="923082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C000"/>
                </a:solidFill>
              </a:rPr>
              <a:t>PPS Lande Aout 2018</a:t>
            </a:r>
            <a:endParaRPr lang="fr-FR" sz="1800" b="1" dirty="0">
              <a:solidFill>
                <a:srgbClr val="FFC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143792" y="1364343"/>
            <a:ext cx="7943638" cy="4125309"/>
          </a:xfrm>
          <a:prstGeom prst="rect">
            <a:avLst/>
          </a:prstGeom>
          <a:noFill/>
          <a:ln w="381000">
            <a:gradFill flip="none" rotWithShape="1">
              <a:gsLst>
                <a:gs pos="98000">
                  <a:schemeClr val="accent6">
                    <a:lumMod val="67000"/>
                  </a:schemeClr>
                </a:gs>
                <a:gs pos="30000">
                  <a:schemeClr val="accent6">
                    <a:lumMod val="97000"/>
                    <a:lumOff val="3000"/>
                  </a:schemeClr>
                </a:gs>
                <a:gs pos="84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2DD4B-6AE8-4F39-B511-CB3A6D8429E7}" type="slidenum">
              <a:rPr lang="fr-FR" sz="1800" b="1" smtClean="0">
                <a:solidFill>
                  <a:srgbClr val="FFC000"/>
                </a:solidFill>
              </a:rPr>
              <a:t>8</a:t>
            </a:fld>
            <a:endParaRPr lang="fr-FR" sz="1800" b="1" dirty="0">
              <a:solidFill>
                <a:srgbClr val="FFC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313398" y="54996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1554" y="1548039"/>
            <a:ext cx="3644537" cy="3751141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4064854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17580" y="253776"/>
            <a:ext cx="830248" cy="6408280"/>
          </a:xfrm>
          <a:prstGeom prst="rect">
            <a:avLst/>
          </a:prstGeom>
          <a:gradFill>
            <a:gsLst>
              <a:gs pos="98000">
                <a:schemeClr val="accent6">
                  <a:lumMod val="67000"/>
                </a:schemeClr>
              </a:gs>
              <a:gs pos="30000">
                <a:schemeClr val="accent6">
                  <a:lumMod val="97000"/>
                  <a:lumOff val="3000"/>
                </a:schemeClr>
              </a:gs>
              <a:gs pos="81000">
                <a:srgbClr val="FFFF00"/>
              </a:gs>
            </a:gsLst>
            <a:path path="rect">
              <a:fillToRect l="50000" t="50000" r="50000" b="50000"/>
            </a:path>
          </a:gradFill>
          <a:ln>
            <a:solidFill>
              <a:schemeClr val="tx1"/>
            </a:solidFill>
          </a:ln>
        </p:spPr>
      </p:pic>
      <p:sp>
        <p:nvSpPr>
          <p:cNvPr id="4" name="Rectangle 3"/>
          <p:cNvSpPr/>
          <p:nvPr/>
        </p:nvSpPr>
        <p:spPr>
          <a:xfrm>
            <a:off x="281008" y="246743"/>
            <a:ext cx="833597" cy="641531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89000"/>
                </a:schemeClr>
              </a:gs>
              <a:gs pos="23000">
                <a:schemeClr val="accent6">
                  <a:lumMod val="89000"/>
                </a:schemeClr>
              </a:gs>
              <a:gs pos="69000">
                <a:schemeClr val="accent6">
                  <a:lumMod val="75000"/>
                </a:schemeClr>
              </a:gs>
              <a:gs pos="100000">
                <a:schemeClr val="tx1"/>
              </a:gs>
            </a:gsLst>
            <a:path path="rect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101074" y="253776"/>
            <a:ext cx="10057828" cy="111760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7" name="Image 1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-1529106" y="2845632"/>
            <a:ext cx="6299377" cy="1115665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4474" y="5546391"/>
            <a:ext cx="10034428" cy="1115665"/>
          </a:xfrm>
          <a:prstGeom prst="rect">
            <a:avLst/>
          </a:prstGeom>
        </p:spPr>
      </p:pic>
      <p:pic>
        <p:nvPicPr>
          <p:cNvPr id="18" name="Image 1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8490548" y="2878039"/>
            <a:ext cx="4413626" cy="923082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2143792" y="1364343"/>
            <a:ext cx="7943638" cy="4125309"/>
          </a:xfrm>
          <a:prstGeom prst="rect">
            <a:avLst/>
          </a:prstGeom>
          <a:noFill/>
          <a:ln w="381000">
            <a:gradFill flip="none" rotWithShape="1">
              <a:gsLst>
                <a:gs pos="98000">
                  <a:schemeClr val="accent6">
                    <a:lumMod val="67000"/>
                  </a:schemeClr>
                </a:gs>
                <a:gs pos="30000">
                  <a:schemeClr val="accent6">
                    <a:lumMod val="97000"/>
                    <a:lumOff val="3000"/>
                  </a:schemeClr>
                </a:gs>
                <a:gs pos="84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54F96-6552-475D-A468-677FAC103B49}" type="datetime1">
              <a:rPr lang="fr-FR" sz="1800" b="1" smtClean="0">
                <a:solidFill>
                  <a:srgbClr val="FFC000"/>
                </a:solidFill>
              </a:rPr>
              <a:t>16/10/2018</a:t>
            </a:fld>
            <a:endParaRPr lang="fr-FR" sz="1800" b="1" dirty="0">
              <a:solidFill>
                <a:srgbClr val="FFC000"/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C000"/>
                </a:solidFill>
              </a:rPr>
              <a:t>PPS Lande Aout 2018</a:t>
            </a:r>
            <a:endParaRPr lang="fr-FR" sz="1800" b="1" dirty="0">
              <a:solidFill>
                <a:srgbClr val="FFC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2DD4B-6AE8-4F39-B511-CB3A6D8429E7}" type="slidenum">
              <a:rPr lang="fr-FR" sz="1800" b="1" smtClean="0">
                <a:solidFill>
                  <a:srgbClr val="FFC000"/>
                </a:solidFill>
              </a:rPr>
              <a:t>9</a:t>
            </a:fld>
            <a:endParaRPr lang="fr-FR" sz="1800" b="1" dirty="0">
              <a:solidFill>
                <a:srgbClr val="FFC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313398" y="54996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048000" y="2967335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/>
              <a:t>Un autre de ces parcs en Angleterre, et toujours propriété de Nissan. Celui-ci jouxte une usine de production : à peine construites, à peine recyclées </a:t>
            </a:r>
          </a:p>
        </p:txBody>
      </p:sp>
    </p:spTree>
    <p:extLst>
      <p:ext uri="{BB962C8B-B14F-4D97-AF65-F5344CB8AC3E}">
        <p14:creationId xmlns:p14="http://schemas.microsoft.com/office/powerpoint/2010/main" val="22306671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17580" y="253776"/>
            <a:ext cx="830248" cy="6408280"/>
          </a:xfrm>
          <a:prstGeom prst="rect">
            <a:avLst/>
          </a:prstGeom>
          <a:gradFill>
            <a:gsLst>
              <a:gs pos="98000">
                <a:schemeClr val="accent6">
                  <a:lumMod val="67000"/>
                </a:schemeClr>
              </a:gs>
              <a:gs pos="30000">
                <a:schemeClr val="accent6">
                  <a:lumMod val="97000"/>
                  <a:lumOff val="3000"/>
                </a:schemeClr>
              </a:gs>
              <a:gs pos="81000">
                <a:srgbClr val="FFFF00"/>
              </a:gs>
            </a:gsLst>
            <a:path path="rect">
              <a:fillToRect l="50000" t="50000" r="50000" b="50000"/>
            </a:path>
          </a:gradFill>
          <a:ln>
            <a:solidFill>
              <a:schemeClr val="tx1"/>
            </a:solidFill>
          </a:ln>
        </p:spPr>
      </p:pic>
      <p:sp>
        <p:nvSpPr>
          <p:cNvPr id="4" name="Rectangle 3"/>
          <p:cNvSpPr/>
          <p:nvPr/>
        </p:nvSpPr>
        <p:spPr>
          <a:xfrm>
            <a:off x="281008" y="246743"/>
            <a:ext cx="833597" cy="641531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89000"/>
                </a:schemeClr>
              </a:gs>
              <a:gs pos="23000">
                <a:schemeClr val="accent6">
                  <a:lumMod val="89000"/>
                </a:schemeClr>
              </a:gs>
              <a:gs pos="69000">
                <a:schemeClr val="accent6">
                  <a:lumMod val="75000"/>
                </a:schemeClr>
              </a:gs>
              <a:gs pos="100000">
                <a:schemeClr val="tx1"/>
              </a:gs>
            </a:gsLst>
            <a:path path="rect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101074" y="253776"/>
            <a:ext cx="10057828" cy="111760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7" name="Image 1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-1529106" y="2845632"/>
            <a:ext cx="6299377" cy="1115665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4474" y="5546391"/>
            <a:ext cx="10034428" cy="1115665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54F96-6552-475D-A468-677FAC103B49}" type="datetime1">
              <a:rPr lang="fr-FR" sz="1800" b="1" smtClean="0">
                <a:solidFill>
                  <a:srgbClr val="FFC000"/>
                </a:solidFill>
              </a:rPr>
              <a:t>16/10/2018</a:t>
            </a:fld>
            <a:endParaRPr lang="fr-FR" sz="1800" b="1" dirty="0">
              <a:solidFill>
                <a:srgbClr val="FFC000"/>
              </a:solidFill>
            </a:endParaRPr>
          </a:p>
        </p:txBody>
      </p:sp>
      <p:pic>
        <p:nvPicPr>
          <p:cNvPr id="18" name="Image 1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8490548" y="2878039"/>
            <a:ext cx="4413626" cy="923082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2143792" y="1364343"/>
            <a:ext cx="7943638" cy="4125309"/>
          </a:xfrm>
          <a:prstGeom prst="rect">
            <a:avLst/>
          </a:prstGeom>
          <a:noFill/>
          <a:ln w="381000">
            <a:gradFill flip="none" rotWithShape="1">
              <a:gsLst>
                <a:gs pos="98000">
                  <a:schemeClr val="accent6">
                    <a:lumMod val="67000"/>
                  </a:schemeClr>
                </a:gs>
                <a:gs pos="30000">
                  <a:schemeClr val="accent6">
                    <a:lumMod val="97000"/>
                    <a:lumOff val="3000"/>
                  </a:schemeClr>
                </a:gs>
                <a:gs pos="84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C000"/>
                </a:solidFill>
              </a:rPr>
              <a:t>PPS Lande Aout 2018</a:t>
            </a:r>
            <a:endParaRPr lang="fr-FR" sz="1800" b="1" dirty="0">
              <a:solidFill>
                <a:srgbClr val="FFC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2DD4B-6AE8-4F39-B511-CB3A6D8429E7}" type="slidenum">
              <a:rPr lang="fr-FR" sz="1800" b="1" smtClean="0">
                <a:solidFill>
                  <a:srgbClr val="FFC000"/>
                </a:solidFill>
              </a:rPr>
              <a:t>10</a:t>
            </a:fld>
            <a:endParaRPr lang="fr-FR" sz="1800" b="1" dirty="0">
              <a:solidFill>
                <a:srgbClr val="FFC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313398" y="54996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21585" y="1558380"/>
            <a:ext cx="4989015" cy="37024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74978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17580" y="253776"/>
            <a:ext cx="830248" cy="6408280"/>
          </a:xfrm>
          <a:prstGeom prst="rect">
            <a:avLst/>
          </a:prstGeom>
          <a:gradFill>
            <a:gsLst>
              <a:gs pos="98000">
                <a:schemeClr val="accent6">
                  <a:lumMod val="67000"/>
                </a:schemeClr>
              </a:gs>
              <a:gs pos="30000">
                <a:schemeClr val="accent6">
                  <a:lumMod val="97000"/>
                  <a:lumOff val="3000"/>
                </a:schemeClr>
              </a:gs>
              <a:gs pos="81000">
                <a:srgbClr val="FFFF00"/>
              </a:gs>
            </a:gsLst>
            <a:path path="rect">
              <a:fillToRect l="50000" t="50000" r="50000" b="50000"/>
            </a:path>
          </a:gradFill>
          <a:ln>
            <a:solidFill>
              <a:schemeClr val="tx1"/>
            </a:solidFill>
          </a:ln>
        </p:spPr>
      </p:pic>
      <p:sp>
        <p:nvSpPr>
          <p:cNvPr id="4" name="Rectangle 3"/>
          <p:cNvSpPr/>
          <p:nvPr/>
        </p:nvSpPr>
        <p:spPr>
          <a:xfrm>
            <a:off x="281008" y="246743"/>
            <a:ext cx="833597" cy="641531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89000"/>
                </a:schemeClr>
              </a:gs>
              <a:gs pos="23000">
                <a:schemeClr val="accent6">
                  <a:lumMod val="89000"/>
                </a:schemeClr>
              </a:gs>
              <a:gs pos="69000">
                <a:schemeClr val="accent6">
                  <a:lumMod val="75000"/>
                </a:schemeClr>
              </a:gs>
              <a:gs pos="100000">
                <a:schemeClr val="tx1"/>
              </a:gs>
            </a:gsLst>
            <a:path path="rect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101074" y="253776"/>
            <a:ext cx="10057828" cy="111760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7" name="Image 1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-1529106" y="2845632"/>
            <a:ext cx="6299377" cy="1115665"/>
          </a:xfrm>
          <a:prstGeom prst="rect">
            <a:avLst/>
          </a:prstGeom>
        </p:spPr>
      </p:pic>
      <p:pic>
        <p:nvPicPr>
          <p:cNvPr id="18" name="Image 1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8490548" y="2878039"/>
            <a:ext cx="4413626" cy="923082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4474" y="5546391"/>
            <a:ext cx="10034428" cy="1115665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2143792" y="1364343"/>
            <a:ext cx="7943638" cy="4125309"/>
          </a:xfrm>
          <a:prstGeom prst="rect">
            <a:avLst/>
          </a:prstGeom>
          <a:noFill/>
          <a:ln w="381000">
            <a:gradFill flip="none" rotWithShape="1">
              <a:gsLst>
                <a:gs pos="98000">
                  <a:schemeClr val="accent6">
                    <a:lumMod val="67000"/>
                  </a:schemeClr>
                </a:gs>
                <a:gs pos="30000">
                  <a:schemeClr val="accent6">
                    <a:lumMod val="97000"/>
                    <a:lumOff val="3000"/>
                  </a:schemeClr>
                </a:gs>
                <a:gs pos="84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54F96-6552-475D-A468-677FAC103B49}" type="datetime1">
              <a:rPr lang="fr-FR" sz="1800" b="1" smtClean="0">
                <a:solidFill>
                  <a:srgbClr val="FFC000"/>
                </a:solidFill>
              </a:rPr>
              <a:t>16/10/2018</a:t>
            </a:fld>
            <a:endParaRPr lang="fr-FR" sz="1800" b="1" dirty="0">
              <a:solidFill>
                <a:srgbClr val="FFC000"/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C000"/>
                </a:solidFill>
              </a:rPr>
              <a:t>PPS Lande Aout 2018</a:t>
            </a:r>
            <a:endParaRPr lang="fr-FR" sz="1800" b="1" dirty="0">
              <a:solidFill>
                <a:srgbClr val="FFC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2DD4B-6AE8-4F39-B511-CB3A6D8429E7}" type="slidenum">
              <a:rPr lang="fr-FR" sz="1800" b="1" smtClean="0">
                <a:solidFill>
                  <a:srgbClr val="FFC000"/>
                </a:solidFill>
              </a:rPr>
              <a:t>11</a:t>
            </a:fld>
            <a:endParaRPr lang="fr-FR" sz="1800" b="1" dirty="0">
              <a:solidFill>
                <a:srgbClr val="FFC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313398" y="54996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603867" y="1512944"/>
            <a:ext cx="712815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dirty="0"/>
          </a:p>
          <a:p>
            <a:r>
              <a:rPr lang="fr-FR" dirty="0"/>
              <a:t>     Mais pourquoi continuer ainsi ? Pourquoi ne pas baisser les volumes de production ?</a:t>
            </a:r>
          </a:p>
          <a:p>
            <a:r>
              <a:rPr lang="fr-FR" dirty="0" smtClean="0"/>
              <a:t>Pour </a:t>
            </a:r>
            <a:r>
              <a:rPr lang="fr-FR" dirty="0"/>
              <a:t>une raison simple, la rentabilité ! A croire qu’une voiture ne coûte pas si cher que ce qu’on voudrait nous faire croire.               Il vaut mieux fabriquer et entreposer, plutôt que de licencier ! Puis moins fabriquer implique moins d'accessoires achetés, moins de matières premières. Ainsi, les coûts de revient exploseraient, faisant chuter la sacro- sainte rentabilité. Fabriquer plus, coûte moins cher. Le contraire nous est donc présenté comme un désastre industriel potentiel. …</a:t>
            </a:r>
          </a:p>
          <a:p>
            <a:r>
              <a:rPr lang="fr-FR" dirty="0" smtClean="0"/>
              <a:t>Un </a:t>
            </a:r>
            <a:r>
              <a:rPr lang="fr-FR" dirty="0"/>
              <a:t>effet domino pervers, qui finalement n’est rien d’autre qu’une absurdité, guidée par le marché mondial et les lois de la consommation.</a:t>
            </a:r>
          </a:p>
          <a:p>
            <a:r>
              <a:rPr lang="fr-FR" dirty="0"/>
              <a:t>     Ci-dessous, une partie d’un gigantesque parc en Espagne. …</a:t>
            </a:r>
          </a:p>
        </p:txBody>
      </p:sp>
    </p:spTree>
    <p:extLst>
      <p:ext uri="{BB962C8B-B14F-4D97-AF65-F5344CB8AC3E}">
        <p14:creationId xmlns:p14="http://schemas.microsoft.com/office/powerpoint/2010/main" val="29866162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17580" y="253776"/>
            <a:ext cx="830248" cy="6408280"/>
          </a:xfrm>
          <a:prstGeom prst="rect">
            <a:avLst/>
          </a:prstGeom>
          <a:gradFill>
            <a:gsLst>
              <a:gs pos="98000">
                <a:schemeClr val="accent6">
                  <a:lumMod val="67000"/>
                </a:schemeClr>
              </a:gs>
              <a:gs pos="30000">
                <a:schemeClr val="accent6">
                  <a:lumMod val="97000"/>
                  <a:lumOff val="3000"/>
                </a:schemeClr>
              </a:gs>
              <a:gs pos="81000">
                <a:srgbClr val="FFFF00"/>
              </a:gs>
            </a:gsLst>
            <a:path path="rect">
              <a:fillToRect l="50000" t="50000" r="50000" b="50000"/>
            </a:path>
          </a:gradFill>
          <a:ln>
            <a:solidFill>
              <a:schemeClr val="tx1"/>
            </a:solidFill>
          </a:ln>
        </p:spPr>
      </p:pic>
      <p:sp>
        <p:nvSpPr>
          <p:cNvPr id="4" name="Rectangle 3"/>
          <p:cNvSpPr/>
          <p:nvPr/>
        </p:nvSpPr>
        <p:spPr>
          <a:xfrm>
            <a:off x="281008" y="246743"/>
            <a:ext cx="833597" cy="641531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89000"/>
                </a:schemeClr>
              </a:gs>
              <a:gs pos="23000">
                <a:schemeClr val="accent6">
                  <a:lumMod val="89000"/>
                </a:schemeClr>
              </a:gs>
              <a:gs pos="69000">
                <a:schemeClr val="accent6">
                  <a:lumMod val="75000"/>
                </a:schemeClr>
              </a:gs>
              <a:gs pos="100000">
                <a:schemeClr val="tx1"/>
              </a:gs>
            </a:gsLst>
            <a:path path="rect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7" name="Image 1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-1529106" y="2845632"/>
            <a:ext cx="6299377" cy="111566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101074" y="253776"/>
            <a:ext cx="10057828" cy="111760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4474" y="5546391"/>
            <a:ext cx="10034428" cy="1115665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54F96-6552-475D-A468-677FAC103B49}" type="datetime1">
              <a:rPr lang="fr-FR" sz="1800" b="1" smtClean="0">
                <a:solidFill>
                  <a:srgbClr val="FFC000"/>
                </a:solidFill>
              </a:rPr>
              <a:t>16/10/2018</a:t>
            </a:fld>
            <a:endParaRPr lang="fr-FR" sz="1800" b="1" dirty="0">
              <a:solidFill>
                <a:srgbClr val="FFC000"/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C000"/>
                </a:solidFill>
              </a:rPr>
              <a:t>PPS Lande Aout 2018</a:t>
            </a:r>
            <a:endParaRPr lang="fr-FR" sz="1800" b="1" dirty="0">
              <a:solidFill>
                <a:srgbClr val="FFC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2DD4B-6AE8-4F39-B511-CB3A6D8429E7}" type="slidenum">
              <a:rPr lang="fr-FR" sz="1800" b="1" smtClean="0">
                <a:solidFill>
                  <a:srgbClr val="FFC000"/>
                </a:solidFill>
              </a:rPr>
              <a:t>12</a:t>
            </a:fld>
            <a:endParaRPr lang="fr-FR" sz="1800" b="1" dirty="0">
              <a:solidFill>
                <a:srgbClr val="FFC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313398" y="54996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18" name="Image 1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8490548" y="2878039"/>
            <a:ext cx="4413626" cy="923082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2143792" y="1364343"/>
            <a:ext cx="7943638" cy="4125309"/>
          </a:xfrm>
          <a:prstGeom prst="rect">
            <a:avLst/>
          </a:prstGeom>
          <a:noFill/>
          <a:ln w="381000">
            <a:gradFill flip="none" rotWithShape="1">
              <a:gsLst>
                <a:gs pos="98000">
                  <a:schemeClr val="accent6">
                    <a:lumMod val="67000"/>
                  </a:schemeClr>
                </a:gs>
                <a:gs pos="30000">
                  <a:schemeClr val="accent6">
                    <a:lumMod val="97000"/>
                    <a:lumOff val="3000"/>
                  </a:schemeClr>
                </a:gs>
                <a:gs pos="84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7966" y="1581370"/>
            <a:ext cx="5512525" cy="37246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7646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17580" y="253776"/>
            <a:ext cx="830248" cy="6408280"/>
          </a:xfrm>
          <a:prstGeom prst="rect">
            <a:avLst/>
          </a:prstGeom>
          <a:gradFill>
            <a:gsLst>
              <a:gs pos="98000">
                <a:schemeClr val="accent6">
                  <a:lumMod val="67000"/>
                </a:schemeClr>
              </a:gs>
              <a:gs pos="30000">
                <a:schemeClr val="accent6">
                  <a:lumMod val="97000"/>
                  <a:lumOff val="3000"/>
                </a:schemeClr>
              </a:gs>
              <a:gs pos="81000">
                <a:srgbClr val="FFFF00"/>
              </a:gs>
            </a:gsLst>
            <a:path path="rect">
              <a:fillToRect l="50000" t="50000" r="50000" b="50000"/>
            </a:path>
          </a:gradFill>
          <a:ln>
            <a:solidFill>
              <a:schemeClr val="tx1"/>
            </a:solidFill>
          </a:ln>
        </p:spPr>
      </p:pic>
      <p:sp>
        <p:nvSpPr>
          <p:cNvPr id="4" name="Rectangle 3"/>
          <p:cNvSpPr/>
          <p:nvPr/>
        </p:nvSpPr>
        <p:spPr>
          <a:xfrm>
            <a:off x="281008" y="246743"/>
            <a:ext cx="833597" cy="641531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89000"/>
                </a:schemeClr>
              </a:gs>
              <a:gs pos="23000">
                <a:schemeClr val="accent6">
                  <a:lumMod val="89000"/>
                </a:schemeClr>
              </a:gs>
              <a:gs pos="69000">
                <a:schemeClr val="accent6">
                  <a:lumMod val="75000"/>
                </a:schemeClr>
              </a:gs>
              <a:gs pos="100000">
                <a:schemeClr val="tx1"/>
              </a:gs>
            </a:gsLst>
            <a:path path="rect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7" name="Image 1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-1529106" y="2845632"/>
            <a:ext cx="6299377" cy="111566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101074" y="253776"/>
            <a:ext cx="10057828" cy="111760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8" name="Image 1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8490548" y="2878039"/>
            <a:ext cx="4413626" cy="923082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4474" y="5546391"/>
            <a:ext cx="10034428" cy="1115665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2143792" y="1364343"/>
            <a:ext cx="7943638" cy="4125309"/>
          </a:xfrm>
          <a:prstGeom prst="rect">
            <a:avLst/>
          </a:prstGeom>
          <a:noFill/>
          <a:ln w="381000">
            <a:gradFill flip="none" rotWithShape="1">
              <a:gsLst>
                <a:gs pos="98000">
                  <a:schemeClr val="accent6">
                    <a:lumMod val="67000"/>
                  </a:schemeClr>
                </a:gs>
                <a:gs pos="30000">
                  <a:schemeClr val="accent6">
                    <a:lumMod val="97000"/>
                    <a:lumOff val="3000"/>
                  </a:schemeClr>
                </a:gs>
                <a:gs pos="84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54F96-6552-475D-A468-677FAC103B49}" type="datetime1">
              <a:rPr lang="fr-FR" sz="1800" b="1" smtClean="0">
                <a:solidFill>
                  <a:srgbClr val="FFC000"/>
                </a:solidFill>
              </a:rPr>
              <a:t>16/10/2018</a:t>
            </a:fld>
            <a:endParaRPr lang="fr-FR" sz="1800" b="1" dirty="0">
              <a:solidFill>
                <a:srgbClr val="FFC000"/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C000"/>
                </a:solidFill>
              </a:rPr>
              <a:t>PPS Lande Aout 2018</a:t>
            </a:r>
            <a:endParaRPr lang="fr-FR" sz="1800" b="1" dirty="0">
              <a:solidFill>
                <a:srgbClr val="FFC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2DD4B-6AE8-4F39-B511-CB3A6D8429E7}" type="slidenum">
              <a:rPr lang="fr-FR" sz="1800" b="1" smtClean="0">
                <a:solidFill>
                  <a:srgbClr val="FFC000"/>
                </a:solidFill>
              </a:rPr>
              <a:t>13</a:t>
            </a:fld>
            <a:endParaRPr lang="fr-FR" sz="1800" b="1" dirty="0">
              <a:solidFill>
                <a:srgbClr val="FFC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313398" y="54996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372754" y="1215921"/>
            <a:ext cx="753786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dirty="0"/>
          </a:p>
          <a:p>
            <a:r>
              <a:rPr lang="fr-FR" dirty="0"/>
              <a:t>La même chose sur le port de Valence. Des dizaines de milliers de voitures à proximité de St- </a:t>
            </a:r>
            <a:r>
              <a:rPr lang="fr-FR" dirty="0" err="1"/>
              <a:t>Petersbourg</a:t>
            </a:r>
            <a:r>
              <a:rPr lang="fr-FR" dirty="0"/>
              <a:t> en Russie …</a:t>
            </a:r>
          </a:p>
          <a:p>
            <a:r>
              <a:rPr lang="fr-FR" dirty="0" smtClean="0"/>
              <a:t>Et </a:t>
            </a:r>
            <a:r>
              <a:rPr lang="fr-FR" dirty="0"/>
              <a:t>bien d’autres encore !</a:t>
            </a:r>
          </a:p>
          <a:p>
            <a:r>
              <a:rPr lang="fr-FR" dirty="0"/>
              <a:t>Ces scènes sont impressionnantes.</a:t>
            </a:r>
          </a:p>
          <a:p>
            <a:r>
              <a:rPr lang="fr-FR" dirty="0" smtClean="0"/>
              <a:t>Je </a:t>
            </a:r>
            <a:r>
              <a:rPr lang="fr-FR" dirty="0"/>
              <a:t>connais quelques vendeurs de voitures  qui vont s’arracher les cheveux devant de telles photos. Une telle absurdité !              … A l’heure ou on parle de pollution, de crise énergétique, de surconsommation, comment peut-on en arriver à de telles folies ? Sachant que les marchés chinois et indien, en pleine évolution, avec des croissances à 2 chiffres, ne laissent pas sous- entendre l’arrêt de l’épidémie !</a:t>
            </a:r>
          </a:p>
          <a:p>
            <a:r>
              <a:rPr lang="fr-FR" dirty="0"/>
              <a:t>    Surprise est  de constater que ce genre d’info ne filtre pas plus souvent, d’où l’avantage du net, de son pouvoir de diffusion et de la liberté des blogueurs !</a:t>
            </a:r>
          </a:p>
          <a:p>
            <a:r>
              <a:rPr lang="fr-FR" dirty="0"/>
              <a:t>N’hésitez pas, faites tourner cet article, diffusez-le. Ce genre de chose doit se savoir !</a:t>
            </a:r>
          </a:p>
        </p:txBody>
      </p:sp>
    </p:spTree>
    <p:extLst>
      <p:ext uri="{BB962C8B-B14F-4D97-AF65-F5344CB8AC3E}">
        <p14:creationId xmlns:p14="http://schemas.microsoft.com/office/powerpoint/2010/main" val="34829726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17580" y="253776"/>
            <a:ext cx="830248" cy="6408280"/>
          </a:xfrm>
          <a:prstGeom prst="rect">
            <a:avLst/>
          </a:prstGeom>
          <a:gradFill>
            <a:gsLst>
              <a:gs pos="98000">
                <a:schemeClr val="accent6">
                  <a:lumMod val="67000"/>
                </a:schemeClr>
              </a:gs>
              <a:gs pos="30000">
                <a:schemeClr val="accent6">
                  <a:lumMod val="97000"/>
                  <a:lumOff val="3000"/>
                </a:schemeClr>
              </a:gs>
              <a:gs pos="81000">
                <a:srgbClr val="FFFF00"/>
              </a:gs>
            </a:gsLst>
            <a:path path="rect">
              <a:fillToRect l="50000" t="50000" r="50000" b="50000"/>
            </a:path>
          </a:gradFill>
          <a:ln>
            <a:solidFill>
              <a:schemeClr val="tx1"/>
            </a:solidFill>
          </a:ln>
        </p:spPr>
      </p:pic>
      <p:sp>
        <p:nvSpPr>
          <p:cNvPr id="4" name="Rectangle 3"/>
          <p:cNvSpPr/>
          <p:nvPr/>
        </p:nvSpPr>
        <p:spPr>
          <a:xfrm>
            <a:off x="281008" y="246743"/>
            <a:ext cx="833597" cy="641531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89000"/>
                </a:schemeClr>
              </a:gs>
              <a:gs pos="23000">
                <a:schemeClr val="accent6">
                  <a:lumMod val="89000"/>
                </a:schemeClr>
              </a:gs>
              <a:gs pos="69000">
                <a:schemeClr val="accent6">
                  <a:lumMod val="75000"/>
                </a:schemeClr>
              </a:gs>
              <a:gs pos="100000">
                <a:schemeClr val="tx1"/>
              </a:gs>
            </a:gsLst>
            <a:path path="rect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7" name="Image 1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-1529106" y="2845632"/>
            <a:ext cx="6299377" cy="111566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101074" y="253776"/>
            <a:ext cx="10057828" cy="111760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11"/>
          <p:cNvSpPr/>
          <p:nvPr/>
        </p:nvSpPr>
        <p:spPr>
          <a:xfrm>
            <a:off x="2143792" y="1364343"/>
            <a:ext cx="7943638" cy="4125309"/>
          </a:xfrm>
          <a:prstGeom prst="rect">
            <a:avLst/>
          </a:prstGeom>
          <a:noFill/>
          <a:ln w="381000">
            <a:gradFill flip="none" rotWithShape="1">
              <a:gsLst>
                <a:gs pos="98000">
                  <a:schemeClr val="accent6">
                    <a:lumMod val="67000"/>
                  </a:schemeClr>
                </a:gs>
                <a:gs pos="30000">
                  <a:schemeClr val="accent6">
                    <a:lumMod val="97000"/>
                    <a:lumOff val="3000"/>
                  </a:schemeClr>
                </a:gs>
                <a:gs pos="84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4474" y="5546391"/>
            <a:ext cx="10034428" cy="1115665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54F96-6552-475D-A468-677FAC103B49}" type="datetime1">
              <a:rPr lang="fr-FR" sz="1800" b="1" smtClean="0">
                <a:solidFill>
                  <a:srgbClr val="FFC000"/>
                </a:solidFill>
              </a:rPr>
              <a:t>16/10/2018</a:t>
            </a:fld>
            <a:endParaRPr lang="fr-FR" sz="1800" b="1" dirty="0">
              <a:solidFill>
                <a:srgbClr val="FFC000"/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C000"/>
                </a:solidFill>
              </a:rPr>
              <a:t>PPS Lande Aout 2018</a:t>
            </a:r>
            <a:endParaRPr lang="fr-FR" sz="1800" b="1" dirty="0">
              <a:solidFill>
                <a:srgbClr val="FFC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2DD4B-6AE8-4F39-B511-CB3A6D8429E7}" type="slidenum">
              <a:rPr lang="fr-FR" sz="1800" b="1" smtClean="0">
                <a:solidFill>
                  <a:srgbClr val="FFC000"/>
                </a:solidFill>
              </a:rPr>
              <a:t>14</a:t>
            </a:fld>
            <a:endParaRPr lang="fr-FR" sz="1800" b="1" dirty="0">
              <a:solidFill>
                <a:srgbClr val="FFC000"/>
              </a:solidFill>
            </a:endParaRP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9657" y="1603063"/>
            <a:ext cx="6778422" cy="369465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5" name="Rectangle 14"/>
          <p:cNvSpPr/>
          <p:nvPr/>
        </p:nvSpPr>
        <p:spPr>
          <a:xfrm>
            <a:off x="2313398" y="54996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18" name="Image 1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8490548" y="2878039"/>
            <a:ext cx="4413626" cy="923082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3781565" y="1196727"/>
            <a:ext cx="5099280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Ahurissant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Lande </a:t>
            </a:r>
            <a:endParaRPr lang="fr-FR" sz="9600" b="1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14" name="Image 1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26810" y="2865011"/>
            <a:ext cx="2664183" cy="3560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956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832</Words>
  <Application>Microsoft Office PowerPoint</Application>
  <PresentationFormat>Grand écran</PresentationFormat>
  <Paragraphs>88</Paragraphs>
  <Slides>14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25</cp:revision>
  <dcterms:created xsi:type="dcterms:W3CDTF">2018-08-08T18:19:59Z</dcterms:created>
  <dcterms:modified xsi:type="dcterms:W3CDTF">2018-10-16T13:37:50Z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