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257" r:id="rId2"/>
    <p:sldId id="256" r:id="rId3"/>
    <p:sldId id="258" r:id="rId4"/>
    <p:sldId id="259" r:id="rId5"/>
    <p:sldId id="260" r:id="rId6"/>
    <p:sldId id="261" r:id="rId7"/>
    <p:sldId id="271" r:id="rId8"/>
    <p:sldId id="276" r:id="rId9"/>
    <p:sldId id="277" r:id="rId10"/>
    <p:sldId id="278" r:id="rId11"/>
    <p:sldId id="279" r:id="rId12"/>
    <p:sldId id="280" r:id="rId1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2/2TFheol6gxlUAuez6gZg==" hashData="iRsCNBtCrxnW6fEEpmYv/yBHA0nBWZw1U4dmst5ADM0L9WIUAVH1Mu4InrAJZ5KrjJTLo1cePRHTdn94yWf/L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77" d="100"/>
          <a:sy n="77" d="100"/>
        </p:scale>
        <p:origin x="54" y="13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950B8E-A0AC-48C6-A22B-D937B1BE70CC}" type="datetimeFigureOut">
              <a:rPr lang="fr-FR" smtClean="0"/>
              <a:t>27/02/2019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FB13C6-9801-4808-A836-1F10B3F08090}" type="slidenum">
              <a:rPr lang="fr-FR" smtClean="0"/>
              <a:t>‹N°›</a:t>
            </a:fld>
            <a:endParaRPr lang="fr-FR"/>
          </a:p>
        </p:txBody>
      </p:sp>
    </p:spTree>
    <p:extLst>
      <p:ext uri="{BB962C8B-B14F-4D97-AF65-F5344CB8AC3E}">
        <p14:creationId xmlns:p14="http://schemas.microsoft.com/office/powerpoint/2010/main" val="5877948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a:t>
            </a:fld>
            <a:endParaRPr lang="fr-FR"/>
          </a:p>
        </p:txBody>
      </p:sp>
    </p:spTree>
    <p:extLst>
      <p:ext uri="{BB962C8B-B14F-4D97-AF65-F5344CB8AC3E}">
        <p14:creationId xmlns:p14="http://schemas.microsoft.com/office/powerpoint/2010/main" val="40574479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a:t>
            </a:fld>
            <a:endParaRPr lang="fr-FR"/>
          </a:p>
        </p:txBody>
      </p:sp>
    </p:spTree>
    <p:extLst>
      <p:ext uri="{BB962C8B-B14F-4D97-AF65-F5344CB8AC3E}">
        <p14:creationId xmlns:p14="http://schemas.microsoft.com/office/powerpoint/2010/main" val="32340844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3</a:t>
            </a:fld>
            <a:endParaRPr lang="fr-FR"/>
          </a:p>
        </p:txBody>
      </p:sp>
    </p:spTree>
    <p:extLst>
      <p:ext uri="{BB962C8B-B14F-4D97-AF65-F5344CB8AC3E}">
        <p14:creationId xmlns:p14="http://schemas.microsoft.com/office/powerpoint/2010/main" val="3767544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4</a:t>
            </a:fld>
            <a:endParaRPr lang="fr-FR"/>
          </a:p>
        </p:txBody>
      </p:sp>
    </p:spTree>
    <p:extLst>
      <p:ext uri="{BB962C8B-B14F-4D97-AF65-F5344CB8AC3E}">
        <p14:creationId xmlns:p14="http://schemas.microsoft.com/office/powerpoint/2010/main" val="22167507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5</a:t>
            </a:fld>
            <a:endParaRPr lang="fr-FR"/>
          </a:p>
        </p:txBody>
      </p:sp>
    </p:spTree>
    <p:extLst>
      <p:ext uri="{BB962C8B-B14F-4D97-AF65-F5344CB8AC3E}">
        <p14:creationId xmlns:p14="http://schemas.microsoft.com/office/powerpoint/2010/main" val="11744891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6</a:t>
            </a:fld>
            <a:endParaRPr lang="fr-FR"/>
          </a:p>
        </p:txBody>
      </p:sp>
    </p:spTree>
    <p:extLst>
      <p:ext uri="{BB962C8B-B14F-4D97-AF65-F5344CB8AC3E}">
        <p14:creationId xmlns:p14="http://schemas.microsoft.com/office/powerpoint/2010/main" val="16248929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7</a:t>
            </a:fld>
            <a:endParaRPr lang="fr-FR"/>
          </a:p>
        </p:txBody>
      </p:sp>
    </p:spTree>
    <p:extLst>
      <p:ext uri="{BB962C8B-B14F-4D97-AF65-F5344CB8AC3E}">
        <p14:creationId xmlns:p14="http://schemas.microsoft.com/office/powerpoint/2010/main" val="9047475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8</a:t>
            </a:fld>
            <a:endParaRPr lang="fr-FR"/>
          </a:p>
        </p:txBody>
      </p:sp>
    </p:spTree>
    <p:extLst>
      <p:ext uri="{BB962C8B-B14F-4D97-AF65-F5344CB8AC3E}">
        <p14:creationId xmlns:p14="http://schemas.microsoft.com/office/powerpoint/2010/main" val="16173490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9</a:t>
            </a:fld>
            <a:endParaRPr lang="fr-FR"/>
          </a:p>
        </p:txBody>
      </p:sp>
    </p:spTree>
    <p:extLst>
      <p:ext uri="{BB962C8B-B14F-4D97-AF65-F5344CB8AC3E}">
        <p14:creationId xmlns:p14="http://schemas.microsoft.com/office/powerpoint/2010/main" val="20328034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10</a:t>
            </a:fld>
            <a:endParaRPr lang="fr-FR"/>
          </a:p>
        </p:txBody>
      </p:sp>
    </p:spTree>
    <p:extLst>
      <p:ext uri="{BB962C8B-B14F-4D97-AF65-F5344CB8AC3E}">
        <p14:creationId xmlns:p14="http://schemas.microsoft.com/office/powerpoint/2010/main" val="6019528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11</a:t>
            </a:fld>
            <a:endParaRPr lang="fr-FR"/>
          </a:p>
        </p:txBody>
      </p:sp>
    </p:spTree>
    <p:extLst>
      <p:ext uri="{BB962C8B-B14F-4D97-AF65-F5344CB8AC3E}">
        <p14:creationId xmlns:p14="http://schemas.microsoft.com/office/powerpoint/2010/main" val="33508981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12</a:t>
            </a:fld>
            <a:endParaRPr lang="fr-FR"/>
          </a:p>
        </p:txBody>
      </p:sp>
    </p:spTree>
    <p:extLst>
      <p:ext uri="{BB962C8B-B14F-4D97-AF65-F5344CB8AC3E}">
        <p14:creationId xmlns:p14="http://schemas.microsoft.com/office/powerpoint/2010/main" val="17382610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55565FA9-0E32-4FBA-A963-63102E3AE203}" type="datetime1">
              <a:rPr lang="fr-FR" smtClean="0"/>
              <a:t>27/02/2019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93866517"/>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A01FC8B-DF6C-4413-8C6E-2E6AF1D4DB31}" type="datetime1">
              <a:rPr lang="fr-FR" smtClean="0"/>
              <a:t>27/02/2019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261888309"/>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9E38C6B6-F3C6-44BF-981B-A1F504BA2385}" type="datetime1">
              <a:rPr lang="fr-FR" smtClean="0"/>
              <a:t>27/02/2019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88593538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92459730-BE7A-4959-9B8A-EA3AE8920D2E}" type="datetime1">
              <a:rPr lang="fr-FR" smtClean="0"/>
              <a:t>27/02/2019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119630955"/>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450A6E5-B441-470E-9088-F7DE4A349339}" type="datetime1">
              <a:rPr lang="fr-FR" smtClean="0"/>
              <a:t>27/02/2019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591771714"/>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F41DDE5-8A05-4A5B-B460-C23C69A06801}" type="datetime1">
              <a:rPr lang="fr-FR" smtClean="0"/>
              <a:t>27/02/2019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183118687"/>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4E5558-6794-4815-BB15-FD1C501B0613}" type="datetime1">
              <a:rPr lang="fr-FR" smtClean="0"/>
              <a:t>27/02/2019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500751674"/>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10E77CC-79D3-4C89-94C5-4BF28D52469C}" type="datetime1">
              <a:rPr lang="fr-FR" smtClean="0"/>
              <a:t>27/02/2019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90171431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A4D949D-C06D-4563-9AED-786A63513D99}" type="datetime1">
              <a:rPr lang="fr-FR" smtClean="0"/>
              <a:t>27/02/2019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6507078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5FF93DA-06AC-41D2-AB45-5672A1B62B9E}" type="datetime1">
              <a:rPr lang="fr-FR" smtClean="0"/>
              <a:t>27/02/2019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59104860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99EFBE0-F3DF-4363-8A6A-7287C4D4F30B}" type="datetime1">
              <a:rPr lang="fr-FR" smtClean="0"/>
              <a:t>27/02/2019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282167284"/>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004A13-AE70-48FC-9554-3B06A57F301B}" type="datetime1">
              <a:rPr lang="fr-FR" smtClean="0"/>
              <a:t>27/02/2019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633EFE-FB4A-48C0-AE8F-6F8DFB514F67}" type="slidenum">
              <a:rPr lang="fr-FR" smtClean="0"/>
              <a:t>‹N°›</a:t>
            </a:fld>
            <a:endParaRPr lang="fr-FR"/>
          </a:p>
        </p:txBody>
      </p:sp>
    </p:spTree>
    <p:extLst>
      <p:ext uri="{BB962C8B-B14F-4D97-AF65-F5344CB8AC3E}">
        <p14:creationId xmlns:p14="http://schemas.microsoft.com/office/powerpoint/2010/main" val="66124212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195" y="10832"/>
            <a:ext cx="12101609" cy="6791533"/>
          </a:xfrm>
          <a:prstGeom prst="rect">
            <a:avLst/>
          </a:prstGeom>
          <a:ln>
            <a:gradFill>
              <a:gsLst>
                <a:gs pos="0">
                  <a:schemeClr val="accent1">
                    <a:lumMod val="5000"/>
                    <a:lumOff val="95000"/>
                  </a:schemeClr>
                </a:gs>
                <a:gs pos="39000">
                  <a:schemeClr val="accent1">
                    <a:lumMod val="45000"/>
                    <a:lumOff val="55000"/>
                  </a:schemeClr>
                </a:gs>
                <a:gs pos="46000">
                  <a:schemeClr val="accent1">
                    <a:lumMod val="45000"/>
                    <a:lumOff val="55000"/>
                  </a:schemeClr>
                </a:gs>
                <a:gs pos="100000">
                  <a:schemeClr val="accent1">
                    <a:lumMod val="30000"/>
                    <a:lumOff val="70000"/>
                  </a:schemeClr>
                </a:gs>
              </a:gsLst>
              <a:lin ang="5400000" scaled="1"/>
            </a:gradFill>
          </a:ln>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78865" y="1591363"/>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a:t>
            </a:fld>
            <a:endParaRPr lang="fr-FR" sz="1400" b="1" dirty="0"/>
          </a:p>
        </p:txBody>
      </p:sp>
      <p:sp>
        <p:nvSpPr>
          <p:cNvPr id="9" name="Rectangle 8"/>
          <p:cNvSpPr/>
          <p:nvPr/>
        </p:nvSpPr>
        <p:spPr>
          <a:xfrm>
            <a:off x="1026228" y="2028616"/>
            <a:ext cx="10139543" cy="2800767"/>
          </a:xfrm>
          <a:prstGeom prst="rect">
            <a:avLst/>
          </a:prstGeom>
        </p:spPr>
        <p:txBody>
          <a:bodyPr wrap="square">
            <a:spAutoFit/>
          </a:bodyPr>
          <a:lstStyle/>
          <a:p>
            <a:r>
              <a:rPr lang="fr-FR" sz="8800" b="1" dirty="0" smtClean="0">
                <a:latin typeface="Brush Script MT" panose="03060802040406070304" pitchFamily="66" charset="0"/>
              </a:rPr>
              <a:t>28 </a:t>
            </a:r>
            <a:r>
              <a:rPr lang="fr-FR" sz="8800" b="1" dirty="0">
                <a:latin typeface="Brush Script MT" panose="03060802040406070304" pitchFamily="66" charset="0"/>
              </a:rPr>
              <a:t>photos de bébés </a:t>
            </a:r>
            <a:r>
              <a:rPr lang="fr-FR" sz="8800" b="1" dirty="0" smtClean="0">
                <a:latin typeface="Brush Script MT" panose="03060802040406070304" pitchFamily="66" charset="0"/>
              </a:rPr>
              <a:t>avec ,,,                 </a:t>
            </a:r>
            <a:r>
              <a:rPr lang="fr-FR" sz="8800" b="1" dirty="0" smtClean="0">
                <a:latin typeface="Brush Script MT" panose="03060802040406070304" pitchFamily="66" charset="0"/>
              </a:rPr>
              <a:t>par Lande  N° </a:t>
            </a:r>
            <a:r>
              <a:rPr lang="fr-FR" sz="8800" b="1" dirty="0" smtClean="0">
                <a:latin typeface="Brush Script MT" panose="03060802040406070304" pitchFamily="66" charset="0"/>
              </a:rPr>
              <a:t>2 </a:t>
            </a:r>
            <a:endParaRPr lang="fr-FR" sz="8800" b="1" dirty="0">
              <a:latin typeface="Brush Script MT" panose="03060802040406070304" pitchFamily="66" charset="0"/>
            </a:endParaRPr>
          </a:p>
        </p:txBody>
      </p:sp>
    </p:spTree>
    <p:extLst>
      <p:ext uri="{BB962C8B-B14F-4D97-AF65-F5344CB8AC3E}">
        <p14:creationId xmlns:p14="http://schemas.microsoft.com/office/powerpoint/2010/main" val="448033010"/>
      </p:ext>
    </p:extLst>
  </p:cSld>
  <p:clrMapOvr>
    <a:masterClrMapping/>
  </p:clrMapOvr>
  <mc:AlternateContent xmlns:mc="http://schemas.openxmlformats.org/markup-compatibility/2006">
    <mc:Choice xmlns:p14="http://schemas.microsoft.com/office/powerpoint/2010/main" Requires="p14">
      <p:transition spd="slow" p14:dur="6500" advTm="10000">
        <p:circle/>
        <p:sndAc>
          <p:stSnd loop="1">
            <p:snd r:embed="rId3" name="corps-humain-translucide-281_001.wav"/>
          </p:stSnd>
        </p:sndAc>
      </p:transition>
    </mc:Choice>
    <mc:Fallback>
      <p:transition spd="slow" advTm="10000">
        <p:circle/>
        <p:sndAc>
          <p:stSnd loop="1">
            <p:snd r:embed="rId3" name="corps-humain-translucide-28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4">
                    <a:lumMod val="50000"/>
                  </a:schemeClr>
                </a:gs>
                <a:gs pos="0">
                  <a:schemeClr val="accent5">
                    <a:lumMod val="89000"/>
                  </a:schemeClr>
                </a:gs>
                <a:gs pos="91000">
                  <a:schemeClr val="tx1">
                    <a:lumMod val="50000"/>
                  </a:schemeClr>
                </a:gs>
                <a:gs pos="97000">
                  <a:schemeClr val="accent3">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a:t>
            </a:fld>
            <a:endParaRPr lang="fr-FR" sz="1400" b="1" dirty="0"/>
          </a:p>
        </p:txBody>
      </p:sp>
      <p:sp>
        <p:nvSpPr>
          <p:cNvPr id="2" name="Rectangle 1"/>
          <p:cNvSpPr/>
          <p:nvPr/>
        </p:nvSpPr>
        <p:spPr>
          <a:xfrm>
            <a:off x="1146313" y="610439"/>
            <a:ext cx="9899374" cy="5509200"/>
          </a:xfrm>
          <a:prstGeom prst="rect">
            <a:avLst/>
          </a:prstGeom>
        </p:spPr>
        <p:txBody>
          <a:bodyPr wrap="square">
            <a:spAutoFit/>
          </a:bodyPr>
          <a:lstStyle/>
          <a:p>
            <a:r>
              <a:rPr lang="fr-FR" sz="8800" b="1" dirty="0">
                <a:latin typeface="Brush Script MT" panose="03060802040406070304" pitchFamily="66" charset="0"/>
              </a:rPr>
              <a:t>28 photos de bébés avec des sourcils (et un peu de barbe) dessinés par leurs parents</a:t>
            </a:r>
          </a:p>
        </p:txBody>
      </p:sp>
    </p:spTree>
    <p:extLst>
      <p:ext uri="{BB962C8B-B14F-4D97-AF65-F5344CB8AC3E}">
        <p14:creationId xmlns:p14="http://schemas.microsoft.com/office/powerpoint/2010/main" val="2629450775"/>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3</a:t>
            </a:fld>
            <a:endParaRPr lang="fr-FR" sz="1400" b="1" dirty="0"/>
          </a:p>
        </p:txBody>
      </p:sp>
      <p:sp>
        <p:nvSpPr>
          <p:cNvPr id="2" name="Rectangle 1"/>
          <p:cNvSpPr/>
          <p:nvPr/>
        </p:nvSpPr>
        <p:spPr>
          <a:xfrm>
            <a:off x="838200" y="881149"/>
            <a:ext cx="10515600" cy="5016758"/>
          </a:xfrm>
          <a:prstGeom prst="rect">
            <a:avLst/>
          </a:prstGeom>
        </p:spPr>
        <p:txBody>
          <a:bodyPr wrap="square">
            <a:spAutoFit/>
          </a:bodyPr>
          <a:lstStyle/>
          <a:p>
            <a:r>
              <a:rPr lang="fr-FR" sz="4000" b="1" dirty="0">
                <a:latin typeface="Brush Script MT" panose="03060802040406070304" pitchFamily="66" charset="0"/>
              </a:rPr>
              <a:t>Un bébé c’est rigolo. Enfin surtout pour ceux qui ne l’ont pas 24/24 dans les pattes. Pour les parents, c’est pas toujours drôle. Du coup, il faut bien se venger un peu de ces viles petites créatures. Avec humour et gentiment, c’est mieux. Voilà donc 28 photos sur lesquelles des parents se sont amusés à rajouter des sourcils ou de la moustache/barbe à leur progéniture. En revanche, évitez le feutre indélébile, c’est nettement moins rigolo (même si ça en fait marrer certains).</a:t>
            </a:r>
          </a:p>
        </p:txBody>
      </p:sp>
    </p:spTree>
    <p:extLst>
      <p:ext uri="{BB962C8B-B14F-4D97-AF65-F5344CB8AC3E}">
        <p14:creationId xmlns:p14="http://schemas.microsoft.com/office/powerpoint/2010/main" val="3171966782"/>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6467"/>
            <a:ext cx="12101609" cy="6791533"/>
          </a:xfrm>
          <a:prstGeom prst="rect">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4</a:t>
            </a:fld>
            <a:endParaRPr lang="fr-FR" sz="1400" b="1" dirty="0"/>
          </a:p>
        </p:txBody>
      </p:sp>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233530" y="659296"/>
            <a:ext cx="5632174" cy="5632174"/>
          </a:xfrm>
          <a:prstGeom prst="rect">
            <a:avLst/>
          </a:prstGeom>
          <a:effectLst>
            <a:softEdge rad="127000"/>
          </a:effectLst>
        </p:spPr>
      </p:pic>
    </p:spTree>
    <p:extLst>
      <p:ext uri="{BB962C8B-B14F-4D97-AF65-F5344CB8AC3E}">
        <p14:creationId xmlns:p14="http://schemas.microsoft.com/office/powerpoint/2010/main" val="1180532823"/>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5</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988490" y="675387"/>
            <a:ext cx="4215020" cy="5615623"/>
          </a:xfrm>
          <a:prstGeom prst="rect">
            <a:avLst/>
          </a:prstGeom>
          <a:effectLst>
            <a:softEdge rad="127000"/>
          </a:effectLst>
        </p:spPr>
      </p:pic>
    </p:spTree>
    <p:extLst>
      <p:ext uri="{BB962C8B-B14F-4D97-AF65-F5344CB8AC3E}">
        <p14:creationId xmlns:p14="http://schemas.microsoft.com/office/powerpoint/2010/main" val="311477892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6</a:t>
            </a:fld>
            <a:endParaRPr lang="fr-FR" sz="1400" b="1" dirty="0"/>
          </a:p>
        </p:txBody>
      </p:sp>
      <p:pic>
        <p:nvPicPr>
          <p:cNvPr id="2" name="Image 1"/>
          <p:cNvPicPr>
            <a:picLocks noChangeAspect="1"/>
          </p:cNvPicPr>
          <p:nvPr/>
        </p:nvPicPr>
        <p:blipFill>
          <a:blip r:embed="rId4"/>
          <a:stretch>
            <a:fillRect/>
          </a:stretch>
        </p:blipFill>
        <p:spPr>
          <a:xfrm>
            <a:off x="1074138" y="641803"/>
            <a:ext cx="9978175" cy="5611256"/>
          </a:xfrm>
          <a:prstGeom prst="rect">
            <a:avLst/>
          </a:prstGeom>
          <a:effectLst>
            <a:softEdge rad="127000"/>
          </a:effectLst>
        </p:spPr>
      </p:pic>
    </p:spTree>
    <p:extLst>
      <p:ext uri="{BB962C8B-B14F-4D97-AF65-F5344CB8AC3E}">
        <p14:creationId xmlns:p14="http://schemas.microsoft.com/office/powerpoint/2010/main" val="1771448308"/>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7</a:t>
            </a:fld>
            <a:endParaRPr lang="fr-FR" sz="1400" b="1" dirty="0"/>
          </a:p>
        </p:txBody>
      </p:sp>
      <p:pic>
        <p:nvPicPr>
          <p:cNvPr id="2" name="Image 1"/>
          <p:cNvPicPr>
            <a:picLocks noChangeAspect="1"/>
          </p:cNvPicPr>
          <p:nvPr/>
        </p:nvPicPr>
        <p:blipFill>
          <a:blip r:embed="rId4"/>
          <a:stretch>
            <a:fillRect/>
          </a:stretch>
        </p:blipFill>
        <p:spPr>
          <a:xfrm>
            <a:off x="1863268" y="600542"/>
            <a:ext cx="8465459" cy="5656918"/>
          </a:xfrm>
          <a:prstGeom prst="rect">
            <a:avLst/>
          </a:prstGeom>
          <a:effectLst>
            <a:softEdge rad="127000"/>
          </a:effectLst>
        </p:spPr>
      </p:pic>
    </p:spTree>
    <p:extLst>
      <p:ext uri="{BB962C8B-B14F-4D97-AF65-F5344CB8AC3E}">
        <p14:creationId xmlns:p14="http://schemas.microsoft.com/office/powerpoint/2010/main" val="2698526973"/>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8</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986770" y="572776"/>
            <a:ext cx="6218459" cy="5712447"/>
          </a:xfrm>
          <a:prstGeom prst="rect">
            <a:avLst/>
          </a:prstGeom>
        </p:spPr>
      </p:pic>
    </p:spTree>
    <p:extLst>
      <p:ext uri="{BB962C8B-B14F-4D97-AF65-F5344CB8AC3E}">
        <p14:creationId xmlns:p14="http://schemas.microsoft.com/office/powerpoint/2010/main" val="3202183811"/>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9</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279404" y="612404"/>
            <a:ext cx="5633192" cy="5633192"/>
          </a:xfrm>
          <a:prstGeom prst="rect">
            <a:avLst/>
          </a:prstGeom>
        </p:spPr>
      </p:pic>
    </p:spTree>
    <p:extLst>
      <p:ext uri="{BB962C8B-B14F-4D97-AF65-F5344CB8AC3E}">
        <p14:creationId xmlns:p14="http://schemas.microsoft.com/office/powerpoint/2010/main" val="2592821961"/>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10</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285500" y="618500"/>
            <a:ext cx="5620999" cy="5620999"/>
          </a:xfrm>
          <a:prstGeom prst="rect">
            <a:avLst/>
          </a:prstGeom>
        </p:spPr>
      </p:pic>
    </p:spTree>
    <p:extLst>
      <p:ext uri="{BB962C8B-B14F-4D97-AF65-F5344CB8AC3E}">
        <p14:creationId xmlns:p14="http://schemas.microsoft.com/office/powerpoint/2010/main" val="1995198374"/>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11</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47990" y="612404"/>
            <a:ext cx="9096020" cy="5633192"/>
          </a:xfrm>
          <a:prstGeom prst="rect">
            <a:avLst/>
          </a:prstGeom>
        </p:spPr>
      </p:pic>
    </p:spTree>
    <p:extLst>
      <p:ext uri="{BB962C8B-B14F-4D97-AF65-F5344CB8AC3E}">
        <p14:creationId xmlns:p14="http://schemas.microsoft.com/office/powerpoint/2010/main" val="369500974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10832"/>
            <a:ext cx="12101609" cy="6791533"/>
          </a:xfrm>
          <a:prstGeom prst="rect">
            <a:avLst/>
          </a:prstGeom>
          <a:ln>
            <a:gradFill>
              <a:gsLst>
                <a:gs pos="0">
                  <a:schemeClr val="accent1">
                    <a:lumMod val="5000"/>
                    <a:lumOff val="95000"/>
                  </a:schemeClr>
                </a:gs>
                <a:gs pos="39000">
                  <a:schemeClr val="accent1">
                    <a:lumMod val="45000"/>
                    <a:lumOff val="55000"/>
                  </a:schemeClr>
                </a:gs>
                <a:gs pos="46000">
                  <a:schemeClr val="accent1">
                    <a:lumMod val="45000"/>
                    <a:lumOff val="55000"/>
                  </a:schemeClr>
                </a:gs>
                <a:gs pos="100000">
                  <a:schemeClr val="accent1">
                    <a:lumMod val="30000"/>
                    <a:lumOff val="70000"/>
                  </a:schemeClr>
                </a:gs>
              </a:gsLst>
              <a:lin ang="5400000" scaled="1"/>
            </a:gradFill>
          </a:ln>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78865" y="1591363"/>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12</a:t>
            </a:fld>
            <a:endParaRPr lang="fr-FR" sz="1400" b="1" dirty="0"/>
          </a:p>
        </p:txBody>
      </p:sp>
      <p:sp>
        <p:nvSpPr>
          <p:cNvPr id="9" name="Rectangle 8"/>
          <p:cNvSpPr/>
          <p:nvPr/>
        </p:nvSpPr>
        <p:spPr>
          <a:xfrm>
            <a:off x="1026228" y="1329106"/>
            <a:ext cx="10139543" cy="4154984"/>
          </a:xfrm>
          <a:prstGeom prst="rect">
            <a:avLst/>
          </a:prstGeom>
        </p:spPr>
        <p:txBody>
          <a:bodyPr wrap="square">
            <a:spAutoFit/>
          </a:bodyPr>
          <a:lstStyle/>
          <a:p>
            <a:r>
              <a:rPr lang="fr-FR" sz="8800" b="1" dirty="0" smtClean="0">
                <a:latin typeface="Brush Script MT" panose="03060802040406070304" pitchFamily="66" charset="0"/>
              </a:rPr>
              <a:t>   </a:t>
            </a:r>
            <a:r>
              <a:rPr lang="fr-FR" sz="8800" b="1" dirty="0" smtClean="0">
                <a:latin typeface="Brush Script MT" panose="03060802040406070304" pitchFamily="66" charset="0"/>
              </a:rPr>
              <a:t>       C’était</a:t>
            </a:r>
          </a:p>
          <a:p>
            <a:r>
              <a:rPr lang="fr-FR" sz="8800" b="1" dirty="0" smtClean="0">
                <a:latin typeface="Brush Script MT" panose="03060802040406070304" pitchFamily="66" charset="0"/>
              </a:rPr>
              <a:t>28 </a:t>
            </a:r>
            <a:r>
              <a:rPr lang="fr-FR" sz="8800" b="1" dirty="0">
                <a:latin typeface="Brush Script MT" panose="03060802040406070304" pitchFamily="66" charset="0"/>
              </a:rPr>
              <a:t>photos de bébés </a:t>
            </a:r>
            <a:r>
              <a:rPr lang="fr-FR" sz="8800" b="1" dirty="0" smtClean="0">
                <a:latin typeface="Brush Script MT" panose="03060802040406070304" pitchFamily="66" charset="0"/>
              </a:rPr>
              <a:t>avec ,,,                 </a:t>
            </a:r>
            <a:r>
              <a:rPr lang="fr-FR" sz="8800" b="1" dirty="0" smtClean="0">
                <a:latin typeface="Brush Script MT" panose="03060802040406070304" pitchFamily="66" charset="0"/>
              </a:rPr>
              <a:t>par Lande  N° </a:t>
            </a:r>
            <a:r>
              <a:rPr lang="fr-FR" sz="8800" b="1" dirty="0" smtClean="0">
                <a:latin typeface="Brush Script MT" panose="03060802040406070304" pitchFamily="66" charset="0"/>
              </a:rPr>
              <a:t>2 </a:t>
            </a:r>
            <a:endParaRPr lang="fr-FR" sz="8800" b="1" dirty="0">
              <a:latin typeface="Brush Script MT" panose="03060802040406070304" pitchFamily="66" charset="0"/>
            </a:endParaRPr>
          </a:p>
        </p:txBody>
      </p:sp>
    </p:spTree>
    <p:extLst>
      <p:ext uri="{BB962C8B-B14F-4D97-AF65-F5344CB8AC3E}">
        <p14:creationId xmlns:p14="http://schemas.microsoft.com/office/powerpoint/2010/main" val="2454652059"/>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123</TotalTime>
  <Words>329</Words>
  <Application>Microsoft Office PowerPoint</Application>
  <PresentationFormat>Grand écran</PresentationFormat>
  <Paragraphs>65</Paragraphs>
  <Slides>12</Slides>
  <Notes>12</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12</vt:i4>
      </vt:variant>
    </vt:vector>
  </HeadingPairs>
  <TitlesOfParts>
    <vt:vector size="17"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23</cp:revision>
  <dcterms:created xsi:type="dcterms:W3CDTF">2019-02-01T14:09:57Z</dcterms:created>
  <dcterms:modified xsi:type="dcterms:W3CDTF">2019-02-27T17:39:38Z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