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4"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soGbfUSVCqpzF2cpWfTdg==" hashData="h/+RKP70WJbKdG/Zz4o1zzEiHUe2rgjV3tRKM6jZAeNoDRp2od2l3uE/0dWKnIB4OJEPh4WTC4EwLVxSYik4l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27/02/2019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4900780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507091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2387185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277348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27/02/2019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27/02/2019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27/02/2019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27/02/2019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2028616"/>
            <a:ext cx="10139543" cy="2800767"/>
          </a:xfrm>
          <a:prstGeom prst="rect">
            <a:avLst/>
          </a:prstGeom>
        </p:spPr>
        <p:txBody>
          <a:bodyPr wrap="square">
            <a:spAutoFit/>
          </a:bodyPr>
          <a:lstStyle/>
          <a:p>
            <a:r>
              <a:rPr lang="fr-FR" sz="8800" b="1" dirty="0" smtClean="0">
                <a:latin typeface="Brush Script MT" panose="03060802040406070304" pitchFamily="66" charset="0"/>
              </a:rPr>
              <a:t>   28 </a:t>
            </a:r>
            <a:r>
              <a:rPr lang="fr-FR" sz="8800" b="1" dirty="0">
                <a:latin typeface="Brush Script MT" panose="03060802040406070304" pitchFamily="66" charset="0"/>
              </a:rPr>
              <a:t>photos de bébés </a:t>
            </a:r>
            <a:r>
              <a:rPr lang="fr-FR" sz="8800" b="1" dirty="0" smtClean="0">
                <a:latin typeface="Brush Script MT" panose="03060802040406070304" pitchFamily="66" charset="0"/>
              </a:rPr>
              <a:t>avec ,,,,,,par </a:t>
            </a:r>
            <a:r>
              <a:rPr lang="fr-FR" sz="8800" b="1" dirty="0" smtClean="0">
                <a:latin typeface="Brush Script MT" panose="03060802040406070304" pitchFamily="66" charset="0"/>
              </a:rPr>
              <a:t>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146313" y="610439"/>
            <a:ext cx="9899374" cy="5509200"/>
          </a:xfrm>
          <a:prstGeom prst="rect">
            <a:avLst/>
          </a:prstGeom>
        </p:spPr>
        <p:txBody>
          <a:bodyPr wrap="square">
            <a:spAutoFit/>
          </a:bodyPr>
          <a:lstStyle/>
          <a:p>
            <a:r>
              <a:rPr lang="fr-FR" sz="8800" b="1" dirty="0">
                <a:latin typeface="Brush Script MT" panose="03060802040406070304" pitchFamily="66" charset="0"/>
              </a:rPr>
              <a:t>28 photos de bébés avec des sourcils (et un peu de barbe) dessinés par leurs parents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838200" y="881149"/>
            <a:ext cx="10515600" cy="5016758"/>
          </a:xfrm>
          <a:prstGeom prst="rect">
            <a:avLst/>
          </a:prstGeom>
        </p:spPr>
        <p:txBody>
          <a:bodyPr wrap="square">
            <a:spAutoFit/>
          </a:bodyPr>
          <a:lstStyle/>
          <a:p>
            <a:r>
              <a:rPr lang="fr-FR" sz="4000" b="1" dirty="0">
                <a:latin typeface="Brush Script MT" panose="03060802040406070304" pitchFamily="66" charset="0"/>
              </a:rPr>
              <a:t>Un bébé c’est rigolo. Enfin surtout pour ceux qui ne l’ont pas 24/24 dans les pattes. Pour les parents, c’est pas toujours drôle. Du coup, il faut bien se venger un peu de ces viles petites créatures. Avec humour et gentiment, c’est mieux. Voilà donc 28 photos sur lesquelles des parents se sont amusés à rajouter des sourcils ou de la moustache/barbe à leur progéniture. En revanche, évitez le feutre indélébile, c’est nettement moins rigolo (même si ça en fait marrer certains).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05939" y="647268"/>
            <a:ext cx="6221436" cy="5709082"/>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3286" y="619538"/>
            <a:ext cx="5632175" cy="5632175"/>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1940" y="619538"/>
            <a:ext cx="5633521" cy="5633521"/>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28078" y="636408"/>
            <a:ext cx="5703887" cy="5616651"/>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1940" y="632790"/>
            <a:ext cx="5620269" cy="5620269"/>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4" name="Rectangle 3"/>
          <p:cNvSpPr/>
          <p:nvPr/>
        </p:nvSpPr>
        <p:spPr>
          <a:xfrm>
            <a:off x="4547048" y="832251"/>
            <a:ext cx="3097899" cy="369332"/>
          </a:xfrm>
          <a:prstGeom prst="rect">
            <a:avLst/>
          </a:prstGeom>
        </p:spPr>
        <p:txBody>
          <a:bodyPr wrap="none">
            <a:spAutoFit/>
          </a:bodyPr>
          <a:lstStyle/>
          <a:p>
            <a:r>
              <a:rPr lang="fr-FR" dirty="0">
                <a:solidFill>
                  <a:srgbClr val="FF0000"/>
                </a:solidFill>
              </a:rPr>
              <a:t>Des montagnes à perte de vue.</a:t>
            </a:r>
          </a:p>
        </p:txBody>
      </p:sp>
      <p:pic>
        <p:nvPicPr>
          <p:cNvPr id="2" name="Image 1"/>
          <p:cNvPicPr>
            <a:picLocks noChangeAspect="1"/>
          </p:cNvPicPr>
          <p:nvPr/>
        </p:nvPicPr>
        <p:blipFill>
          <a:blip r:embed="rId4"/>
          <a:stretch>
            <a:fillRect/>
          </a:stretch>
        </p:blipFill>
        <p:spPr>
          <a:xfrm>
            <a:off x="1854922" y="610501"/>
            <a:ext cx="8473806" cy="5642558"/>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1532407" y="624341"/>
            <a:ext cx="9095836" cy="5628718"/>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83735" y="610439"/>
            <a:ext cx="7424530" cy="5572765"/>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a:stretch>
            <a:fillRect/>
          </a:stretch>
        </p:blipFill>
        <p:spPr>
          <a:xfrm>
            <a:off x="1801812" y="645358"/>
            <a:ext cx="8526915" cy="5607701"/>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1847414" y="615480"/>
            <a:ext cx="8481313" cy="5637579"/>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43724" y="612912"/>
            <a:ext cx="4697911" cy="5640147"/>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3300" y="610439"/>
            <a:ext cx="4441074" cy="5642620"/>
          </a:xfrm>
          <a:prstGeom prst="rect">
            <a:avLst/>
          </a:prstGeom>
          <a:effectLst>
            <a:softEdge rad="127000"/>
          </a:effectLst>
        </p:spPr>
      </p:pic>
    </p:spTree>
    <p:extLst>
      <p:ext uri="{BB962C8B-B14F-4D97-AF65-F5344CB8AC3E}">
        <p14:creationId xmlns:p14="http://schemas.microsoft.com/office/powerpoint/2010/main" val="12667545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391"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9617" y="610439"/>
            <a:ext cx="4228646" cy="5642620"/>
          </a:xfrm>
          <a:prstGeom prst="rect">
            <a:avLst/>
          </a:prstGeom>
          <a:effectLst>
            <a:softEdge rad="127000"/>
          </a:effectLst>
        </p:spPr>
      </p:pic>
    </p:spTree>
    <p:extLst>
      <p:ext uri="{BB962C8B-B14F-4D97-AF65-F5344CB8AC3E}">
        <p14:creationId xmlns:p14="http://schemas.microsoft.com/office/powerpoint/2010/main" val="339987152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1940" y="619538"/>
            <a:ext cx="5633521" cy="5633521"/>
          </a:xfrm>
          <a:prstGeom prst="rect">
            <a:avLst/>
          </a:prstGeom>
          <a:effectLst>
            <a:softEdge rad="127000"/>
          </a:effectLst>
        </p:spPr>
      </p:pic>
    </p:spTree>
    <p:extLst>
      <p:ext uri="{BB962C8B-B14F-4D97-AF65-F5344CB8AC3E}">
        <p14:creationId xmlns:p14="http://schemas.microsoft.com/office/powerpoint/2010/main" val="29439180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9" name="Rectangle 8"/>
          <p:cNvSpPr/>
          <p:nvPr/>
        </p:nvSpPr>
        <p:spPr>
          <a:xfrm>
            <a:off x="1026226" y="1329106"/>
            <a:ext cx="10139543"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28 </a:t>
            </a:r>
            <a:r>
              <a:rPr lang="fr-FR" sz="8800" b="1" dirty="0">
                <a:latin typeface="Brush Script MT" panose="03060802040406070304" pitchFamily="66" charset="0"/>
              </a:rPr>
              <a:t>photos de bébés </a:t>
            </a:r>
            <a:r>
              <a:rPr lang="fr-FR" sz="8800" b="1" dirty="0" smtClean="0">
                <a:latin typeface="Brush Script MT" panose="03060802040406070304" pitchFamily="66" charset="0"/>
              </a:rPr>
              <a:t>avec ,,,,,,par </a:t>
            </a:r>
            <a:r>
              <a:rPr lang="fr-FR" sz="8800" b="1" dirty="0" smtClean="0">
                <a:latin typeface="Brush Script MT" panose="03060802040406070304" pitchFamily="66" charset="0"/>
              </a:rPr>
              <a:t>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110222823"/>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corps-humain-translucide-281_001.wav"/>
          </p:stSnd>
        </p:sndAc>
      </p:transition>
    </mc:Choice>
    <mc:Fallback>
      <p:transition spd="slow" advTm="10000">
        <p:circle/>
        <p:sndAc>
          <p:stSnd loop="1">
            <p:snd r:embed="rId3"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433</Words>
  <Application>Microsoft Office PowerPoint</Application>
  <PresentationFormat>Grand écran</PresentationFormat>
  <Paragraphs>96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2019-02-01T14:09:57Z</dcterms:created>
  <dcterms:modified xsi:type="dcterms:W3CDTF">2019-02-27T17:26:07Z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