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2" r:id="rId4"/>
    <p:sldId id="263" r:id="rId5"/>
    <p:sldId id="261" r:id="rId6"/>
    <p:sldId id="264" r:id="rId7"/>
    <p:sldId id="265" r:id="rId8"/>
    <p:sldId id="266" r:id="rId9"/>
    <p:sldId id="267" r:id="rId10"/>
    <p:sldId id="268" r:id="rId11"/>
    <p:sldId id="270" r:id="rId12"/>
    <p:sldId id="271" r:id="rId13"/>
    <p:sldId id="272" r:id="rId14"/>
    <p:sldId id="269" r:id="rId15"/>
    <p:sldId id="274" r:id="rId16"/>
    <p:sldId id="273"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cR/1s3KGUS42IH2XK5rnA==" hashData="tvvAc2nAtmg5nIwWxMVfkahj16vM74s7gl1SsAJi8p2RcHK0cxF5lk0Nm7DOV2qiC93jUy4F0GcLmW6S9AWq8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28/10/2019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28/10/2019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17002405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28/10/2019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28/10/2019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28/10/2019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28/10/2019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28/10/2019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28/10/2019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28/10/2019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28/10/2019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28/10/2019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28/10/2019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28/10/2019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28/10/2019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2081118" y="3429000"/>
            <a:ext cx="8029763"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a:t>
            </a:r>
            <a:r>
              <a:rPr lang="fr-FR" sz="7200" b="1" spc="50" dirty="0">
                <a:ln w="0">
                  <a:solidFill>
                    <a:srgbClr val="00B050"/>
                  </a:solidFill>
                </a:ln>
                <a:solidFill>
                  <a:schemeClr val="bg2"/>
                </a:solidFill>
                <a:effectLst>
                  <a:innerShdw blurRad="63500" dist="50800" dir="13500000">
                    <a:srgbClr val="000000">
                      <a:alpha val="50000"/>
                    </a:srgbClr>
                  </a:innerShdw>
                </a:effectLst>
              </a:rPr>
              <a:t>8</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sauvons nos forets_001.wav"/>
          </p:stSnd>
        </p:sndAc>
      </p:transition>
    </mc:Choice>
    <mc:Fallback>
      <p:transition spd="slow" advTm="13000">
        <p:fade/>
        <p:sndAc>
          <p:stSnd loop="1">
            <p:snd r:embed="rId3" name="sauvons nos foret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42052" y="504687"/>
            <a:ext cx="8640418" cy="5760278"/>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1537251" y="435880"/>
            <a:ext cx="9051235" cy="6030385"/>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42052" y="573971"/>
            <a:ext cx="8534400" cy="5692379"/>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08035" y="509025"/>
            <a:ext cx="8175930" cy="5839949"/>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67339" y="377687"/>
            <a:ext cx="8097078" cy="6072809"/>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99860" y="536712"/>
            <a:ext cx="7752523" cy="5814392"/>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63" b="8204"/>
          <a:stretch/>
        </p:blipFill>
        <p:spPr>
          <a:xfrm>
            <a:off x="1060174" y="573016"/>
            <a:ext cx="10071652" cy="5711967"/>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146851" y="407504"/>
            <a:ext cx="7977809" cy="5983357"/>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14331" y="436008"/>
            <a:ext cx="8256104" cy="5919471"/>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759634" y="331305"/>
            <a:ext cx="10672732" cy="5976730"/>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2" name="Image 1"/>
          <p:cNvPicPr>
            <a:picLocks noChangeAspect="1"/>
          </p:cNvPicPr>
          <p:nvPr/>
        </p:nvPicPr>
        <p:blipFill>
          <a:blip r:embed="rId3"/>
          <a:stretch>
            <a:fillRect/>
          </a:stretch>
        </p:blipFill>
        <p:spPr>
          <a:xfrm>
            <a:off x="2027584" y="361762"/>
            <a:ext cx="8163338" cy="6114623"/>
          </a:xfrm>
          <a:prstGeom prst="rect">
            <a:avLst/>
          </a:prstGeom>
          <a:effectLst>
            <a:softEdge rad="127000"/>
          </a:effectLst>
        </p:spPr>
      </p:pic>
    </p:spTree>
    <p:extLst>
      <p:ext uri="{BB962C8B-B14F-4D97-AF65-F5344CB8AC3E}">
        <p14:creationId xmlns:p14="http://schemas.microsoft.com/office/powerpoint/2010/main" val="1342115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28/10/2019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16</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176</TotalTime>
  <Words>361</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2019-07-08T07:53:36Z</dcterms:created>
  <dcterms:modified xsi:type="dcterms:W3CDTF">2019-10-28T19:29:48Z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