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1" r:id="rId6"/>
    <p:sldId id="264" r:id="rId7"/>
    <p:sldId id="265" r:id="rId8"/>
    <p:sldId id="266" r:id="rId9"/>
    <p:sldId id="267" r:id="rId10"/>
    <p:sldId id="268" r:id="rId11"/>
    <p:sldId id="270" r:id="rId12"/>
    <p:sldId id="271" r:id="rId13"/>
    <p:sldId id="272" r:id="rId14"/>
    <p:sldId id="269"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4VZMT7wMM9/55YFsuQJAA==" hashData="4nv3gQWWkN44oWWYsgzm8e/bILO6fExtOXxKQ8Nh5u1SsDHTTqM60N83UcM4rdBM6yC40xZQpuLqj0i0AjKTJ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26/10/2019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26/10/2019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26/10/2019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26/10/2019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26/10/2019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26/10/2019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26/10/2019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26/10/2019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26/10/2019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26/10/2019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26/10/2019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26/10/2019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26/10/2019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26/10/2019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a:ln w="0">
                  <a:solidFill>
                    <a:srgbClr val="00B050"/>
                  </a:solidFill>
                </a:ln>
                <a:solidFill>
                  <a:schemeClr val="bg2"/>
                </a:solidFill>
                <a:effectLst>
                  <a:innerShdw blurRad="63500" dist="50800" dir="13500000">
                    <a:srgbClr val="000000">
                      <a:alpha val="50000"/>
                    </a:srgbClr>
                  </a:innerShdw>
                </a:effectLst>
              </a:rPr>
              <a:t>7</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031" y="428194"/>
            <a:ext cx="10729937" cy="6001611"/>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6145" y="460550"/>
            <a:ext cx="7939709" cy="5936900"/>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6522" y="434008"/>
            <a:ext cx="8931965" cy="5954644"/>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7164" y="864704"/>
            <a:ext cx="10217427" cy="5108714"/>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1590261" y="451678"/>
            <a:ext cx="8971722" cy="5981148"/>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39616" y="516834"/>
            <a:ext cx="7739271" cy="5804453"/>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77447" y="566530"/>
            <a:ext cx="8612258" cy="5741505"/>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74504" y="367748"/>
            <a:ext cx="6082748" cy="6082748"/>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35" b="16312"/>
          <a:stretch/>
        </p:blipFill>
        <p:spPr>
          <a:xfrm>
            <a:off x="1093408" y="643041"/>
            <a:ext cx="10005184" cy="5571917"/>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054087" y="367747"/>
            <a:ext cx="8123583" cy="6092687"/>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08242" y="381000"/>
            <a:ext cx="6135757" cy="6135757"/>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26/10/2019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166</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2019-07-08T07:53:36Z</dcterms:created>
  <dcterms:modified xsi:type="dcterms:W3CDTF">2019-10-26T18:25:59Z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