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59" r:id="rId2"/>
    <p:sldId id="260" r:id="rId3"/>
    <p:sldId id="262" r:id="rId4"/>
    <p:sldId id="263" r:id="rId5"/>
    <p:sldId id="261" r:id="rId6"/>
    <p:sldId id="264" r:id="rId7"/>
    <p:sldId id="265" r:id="rId8"/>
    <p:sldId id="266" r:id="rId9"/>
    <p:sldId id="267" r:id="rId10"/>
    <p:sldId id="268" r:id="rId11"/>
    <p:sldId id="270" r:id="rId12"/>
    <p:sldId id="272" r:id="rId13"/>
    <p:sldId id="269" r:id="rId14"/>
    <p:sldId id="274" r:id="rId15"/>
    <p:sldId id="271" r:id="rId16"/>
    <p:sldId id="273"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Rb43MHUQkQblNRpDw5v5A==" hashData="lO/rrHDqcV5tFOCXp2msFUCrky0DxcFIp5oVx/+6ciG/ltzuaiswkLrxHbGkx2R6l5NZAoDymVCuES4v/yi31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0" d="100"/>
          <a:sy n="80" d="100"/>
        </p:scale>
        <p:origin x="300" y="6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21/10/2019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21/10/2019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2231957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2694108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535789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3100268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2759664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3016664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094363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6222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971214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3325524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24013090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718346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17002405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1772071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19376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7B70F496-2206-4F43-9A51-EFC13C1155D5}" type="datetime1">
              <a:rPr lang="fr-FR" noProof="0" smtClean="0"/>
              <a:t>21/10/2019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57883ED7-0631-47E3-991D-0572557D40D5}"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78E2C181-84C8-4A95-88B2-B550C952F165}"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71479326-A108-4BE7-89F1-8EC09BAE9063}"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E3129394-73F6-4C68-8E6A-195BC875B90F}" type="datetime1">
              <a:rPr lang="fr-FR" noProof="0" smtClean="0"/>
              <a:t>21/10/2019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88D7E0D0-1727-4D37-925C-71ADF91652F6}" type="datetime1">
              <a:rPr lang="fr-FR" noProof="0" smtClean="0"/>
              <a:t>21/10/2019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ECEABF38-F4F1-4CDE-B9E8-00853D877F61}" type="datetime1">
              <a:rPr lang="fr-FR" noProof="0" smtClean="0"/>
              <a:t>21/10/2019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DE20C512-E40C-47CB-BD74-E3556B8FC693}"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6A0F083B-1196-4FD7-8FC0-6899F9A29451}"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D4952B8F-34B4-4A76-983C-4F8CD5083DD8}"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48CC5168-48B6-4BA6-99C9-A33174225FE1}"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chemeClr val="accent1">
                <a:lumMod val="89000"/>
              </a:schemeClr>
            </a:gs>
            <a:gs pos="89000">
              <a:schemeClr val="bg1"/>
            </a:gs>
            <a:gs pos="10000">
              <a:schemeClr val="accent1">
                <a:lumMod val="75000"/>
              </a:schemeClr>
            </a:gs>
            <a:gs pos="97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7085DA9-BA2E-4310-A0FF-06B9ED3D18BE}" type="datetime1">
              <a:rPr lang="fr-FR" noProof="0" smtClean="0"/>
              <a:t>21/10/2019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a:t>
            </a:fld>
            <a:endParaRPr lang="fr-FR" sz="1600" b="1" noProof="0" dirty="0">
              <a:solidFill>
                <a:srgbClr val="FF0000"/>
              </a:solidFill>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2081118" y="3429000"/>
            <a:ext cx="8029763" cy="2308324"/>
          </a:xfrm>
          <a:prstGeom prst="rect">
            <a:avLst/>
          </a:prstGeom>
          <a:noFill/>
        </p:spPr>
        <p:txBody>
          <a:bodyPr wrap="none" lIns="91440" tIns="45720" rIns="91440" bIns="45720">
            <a:spAutoFit/>
          </a:bodyPr>
          <a:lstStyle/>
          <a:p>
            <a:pPr algn="ctr"/>
            <a:r>
              <a:rPr lang="fr-FR" sz="7200" b="1" spc="50" dirty="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N° </a:t>
            </a:r>
            <a:r>
              <a:rPr lang="fr-FR" sz="7200" b="1" spc="50" dirty="0" smtClean="0">
                <a:ln w="0">
                  <a:solidFill>
                    <a:srgbClr val="00B050"/>
                  </a:solidFill>
                </a:ln>
                <a:solidFill>
                  <a:schemeClr val="bg2"/>
                </a:solidFill>
                <a:effectLst>
                  <a:innerShdw blurRad="63500" dist="50800" dir="13500000">
                    <a:srgbClr val="000000">
                      <a:alpha val="50000"/>
                    </a:srgbClr>
                  </a:innerShdw>
                </a:effectLst>
              </a:rPr>
              <a:t>3 </a:t>
            </a:r>
            <a:endParaRPr lang="fr-FR" sz="7200" b="1" spc="50" dirty="0" smtClean="0">
              <a:ln w="0">
                <a:solidFill>
                  <a:srgbClr val="00B050"/>
                </a:solidFill>
              </a:ln>
              <a:solidFill>
                <a:schemeClr val="bg2"/>
              </a:solidFill>
              <a:effectLst>
                <a:innerShdw blurRad="63500" dist="50800" dir="13500000">
                  <a:srgbClr val="000000">
                    <a:alpha val="50000"/>
                  </a:srgbClr>
                </a:innerShdw>
              </a:effectLst>
            </a:endParaRP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14:warp/>
        <p:sndAc>
          <p:stSnd loop="1">
            <p:snd r:embed="rId3" name="sauvons nos forets_001.wav"/>
          </p:stSnd>
        </p:sndAc>
      </p:transition>
    </mc:Choice>
    <mc:Fallback>
      <p:transition spd="slow" advTm="13000">
        <p:fade/>
        <p:sndAc>
          <p:stSnd loop="1">
            <p:snd r:embed="rId3" name="sauvons nos foret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2</a:t>
            </a:fld>
            <a:endParaRPr lang="fr-FR" sz="1600" b="1" noProof="0" dirty="0">
              <a:solidFill>
                <a:srgbClr val="FF0000"/>
              </a:solidFill>
            </a:endParaRPr>
          </a:p>
        </p:txBody>
      </p:sp>
      <p:sp>
        <p:nvSpPr>
          <p:cNvPr id="3" name="Rectangle 2"/>
          <p:cNvSpPr/>
          <p:nvPr/>
        </p:nvSpPr>
        <p:spPr>
          <a:xfrm>
            <a:off x="1368003" y="3105834"/>
            <a:ext cx="9417963" cy="646331"/>
          </a:xfrm>
          <a:prstGeom prst="rect">
            <a:avLst/>
          </a:prstGeom>
        </p:spPr>
        <p:txBody>
          <a:bodyPr wrap="none">
            <a:spAutoFit/>
          </a:bodyPr>
          <a:lstStyle/>
          <a:p>
            <a:r>
              <a:rPr lang="fr-FR" sz="3600" b="1" dirty="0" err="1">
                <a:ln>
                  <a:solidFill>
                    <a:srgbClr val="FFFF00"/>
                  </a:solidFill>
                </a:ln>
                <a:solidFill>
                  <a:schemeClr val="bg1"/>
                </a:solidFill>
              </a:rPr>
              <a:t>Prats</a:t>
            </a:r>
            <a:r>
              <a:rPr lang="fr-FR" sz="3600" b="1" dirty="0">
                <a:ln>
                  <a:solidFill>
                    <a:srgbClr val="FFFF00"/>
                  </a:solidFill>
                </a:ln>
                <a:solidFill>
                  <a:schemeClr val="bg1"/>
                </a:solidFill>
              </a:rPr>
              <a:t> de Mollo dans les Pyrénées Orientales</a:t>
            </a:r>
          </a:p>
        </p:txBody>
      </p:sp>
    </p:spTree>
    <p:extLst>
      <p:ext uri="{BB962C8B-B14F-4D97-AF65-F5344CB8AC3E}">
        <p14:creationId xmlns:p14="http://schemas.microsoft.com/office/powerpoint/2010/main" val="113234813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84550" y="535857"/>
            <a:ext cx="6022899" cy="5786285"/>
          </a:xfrm>
          <a:prstGeom prst="rect">
            <a:avLst/>
          </a:prstGeom>
          <a:effectLst>
            <a:softEdge rad="127000"/>
          </a:effectLst>
        </p:spPr>
      </p:pic>
      <p:sp>
        <p:nvSpPr>
          <p:cNvPr id="4" name="Étoile à 4 branches 3"/>
          <p:cNvSpPr/>
          <p:nvPr/>
        </p:nvSpPr>
        <p:spPr>
          <a:xfrm>
            <a:off x="5774267" y="4967568"/>
            <a:ext cx="914400" cy="914400"/>
          </a:xfrm>
          <a:prstGeom prst="star4">
            <a:avLst/>
          </a:prstGeom>
          <a:solidFill>
            <a:srgbClr val="FF0000"/>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dirty="0" err="1" smtClean="0">
              <a:solidFill>
                <a:schemeClr val="tx1"/>
              </a:solidFill>
            </a:endParaRPr>
          </a:p>
        </p:txBody>
      </p:sp>
      <p:sp>
        <p:nvSpPr>
          <p:cNvPr id="5" name="Rectangle 4"/>
          <p:cNvSpPr/>
          <p:nvPr/>
        </p:nvSpPr>
        <p:spPr>
          <a:xfrm>
            <a:off x="4141792" y="4562881"/>
            <a:ext cx="4179349" cy="523220"/>
          </a:xfrm>
          <a:prstGeom prst="rect">
            <a:avLst/>
          </a:prstGeom>
        </p:spPr>
        <p:txBody>
          <a:bodyPr wrap="none">
            <a:spAutoFit/>
          </a:bodyPr>
          <a:lstStyle/>
          <a:p>
            <a:r>
              <a:rPr lang="fr-FR" sz="2800" b="1" dirty="0">
                <a:solidFill>
                  <a:srgbClr val="FF0000"/>
                </a:solidFill>
              </a:rPr>
              <a:t>Prats-de-Mollo-la-Preste</a:t>
            </a:r>
          </a:p>
        </p:txBody>
      </p:sp>
    </p:spTree>
    <p:extLst>
      <p:ext uri="{BB962C8B-B14F-4D97-AF65-F5344CB8AC3E}">
        <p14:creationId xmlns:p14="http://schemas.microsoft.com/office/powerpoint/2010/main" val="75253115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4</a:t>
            </a:fld>
            <a:endParaRPr lang="fr-FR" sz="1600" b="1" noProof="0" dirty="0">
              <a:solidFill>
                <a:srgbClr val="FF0000"/>
              </a:solidFill>
            </a:endParaRPr>
          </a:p>
        </p:txBody>
      </p:sp>
      <p:sp>
        <p:nvSpPr>
          <p:cNvPr id="3" name="Rectangle 2"/>
          <p:cNvSpPr/>
          <p:nvPr/>
        </p:nvSpPr>
        <p:spPr>
          <a:xfrm>
            <a:off x="1406034" y="1012954"/>
            <a:ext cx="9379932" cy="4832092"/>
          </a:xfrm>
          <a:prstGeom prst="rect">
            <a:avLst/>
          </a:prstGeom>
        </p:spPr>
        <p:txBody>
          <a:bodyPr wrap="square">
            <a:spAutoFit/>
          </a:bodyPr>
          <a:lstStyle/>
          <a:p>
            <a:r>
              <a:rPr lang="fr-FR" sz="2800" b="1" dirty="0">
                <a:ln>
                  <a:solidFill>
                    <a:srgbClr val="FFFF00"/>
                  </a:solidFill>
                </a:ln>
                <a:solidFill>
                  <a:schemeClr val="bg1"/>
                </a:solidFill>
              </a:rPr>
              <a:t>Prats-de-Mollo-la-Preste (prononcé [</a:t>
            </a:r>
            <a:r>
              <a:rPr lang="fr-FR" sz="2800" b="1" dirty="0" err="1">
                <a:ln>
                  <a:solidFill>
                    <a:srgbClr val="FFFF00"/>
                  </a:solidFill>
                </a:ln>
                <a:solidFill>
                  <a:schemeClr val="bg1"/>
                </a:solidFill>
              </a:rPr>
              <a:t>pʁat͡s.də.mojo.la.pʁɛst</a:t>
            </a:r>
            <a:r>
              <a:rPr lang="fr-FR" sz="2800" b="1" dirty="0">
                <a:ln>
                  <a:solidFill>
                    <a:srgbClr val="FFFF00"/>
                  </a:solidFill>
                </a:ln>
                <a:solidFill>
                  <a:schemeClr val="bg1"/>
                </a:solidFill>
              </a:rPr>
              <a:t>]) Écouter (en catalan </a:t>
            </a:r>
            <a:r>
              <a:rPr lang="fr-FR" sz="2800" b="1" dirty="0" err="1">
                <a:ln>
                  <a:solidFill>
                    <a:srgbClr val="FFFF00"/>
                  </a:solidFill>
                </a:ln>
                <a:solidFill>
                  <a:schemeClr val="bg1"/>
                </a:solidFill>
              </a:rPr>
              <a:t>Prats</a:t>
            </a:r>
            <a:r>
              <a:rPr lang="fr-FR" sz="2800" b="1" dirty="0">
                <a:ln>
                  <a:solidFill>
                    <a:srgbClr val="FFFF00"/>
                  </a:solidFill>
                </a:ln>
                <a:solidFill>
                  <a:schemeClr val="bg1"/>
                </a:solidFill>
              </a:rPr>
              <a:t> de </a:t>
            </a:r>
            <a:r>
              <a:rPr lang="fr-FR" sz="2800" b="1" dirty="0" err="1">
                <a:ln>
                  <a:solidFill>
                    <a:srgbClr val="FFFF00"/>
                  </a:solidFill>
                </a:ln>
                <a:solidFill>
                  <a:schemeClr val="bg1"/>
                </a:solidFill>
              </a:rPr>
              <a:t>Molló</a:t>
            </a:r>
            <a:r>
              <a:rPr lang="fr-FR" sz="2800" b="1" dirty="0">
                <a:ln>
                  <a:solidFill>
                    <a:srgbClr val="FFFF00"/>
                  </a:solidFill>
                </a:ln>
                <a:solidFill>
                  <a:schemeClr val="bg1"/>
                </a:solidFill>
              </a:rPr>
              <a:t>) est une commune française, située dans la région Occitanie, département des Pyrénées-Orientales et dans le Haut Vallespir. Cernée de remparts, sa vieille ville médiévale aux ruelles pavées de galets est dominée par le fort Lagarde. Ce dernier fut bâti par Vauban au </a:t>
            </a:r>
            <a:r>
              <a:rPr lang="fr-FR" sz="2800" b="1" dirty="0" err="1">
                <a:ln>
                  <a:solidFill>
                    <a:srgbClr val="FFFF00"/>
                  </a:solidFill>
                </a:ln>
                <a:solidFill>
                  <a:schemeClr val="bg1"/>
                </a:solidFill>
              </a:rPr>
              <a:t>xviie</a:t>
            </a:r>
            <a:r>
              <a:rPr lang="fr-FR" sz="2800" b="1" dirty="0">
                <a:ln>
                  <a:solidFill>
                    <a:srgbClr val="FFFF00"/>
                  </a:solidFill>
                </a:ln>
                <a:solidFill>
                  <a:schemeClr val="bg1"/>
                </a:solidFill>
              </a:rPr>
              <a:t> siècle afin de contrôler la nouvelle frontière du traité des Pyrénées.</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Ses habitants sont appelés les </a:t>
            </a:r>
            <a:r>
              <a:rPr lang="fr-FR" sz="2800" b="1" dirty="0" err="1">
                <a:ln>
                  <a:solidFill>
                    <a:srgbClr val="FFFF00"/>
                  </a:solidFill>
                </a:ln>
                <a:solidFill>
                  <a:schemeClr val="bg1"/>
                </a:solidFill>
              </a:rPr>
              <a:t>Pratéens</a:t>
            </a:r>
            <a:r>
              <a:rPr lang="fr-FR" sz="2800" b="1" dirty="0">
                <a:ln>
                  <a:solidFill>
                    <a:srgbClr val="FFFF00"/>
                  </a:solidFill>
                </a:ln>
                <a:solidFill>
                  <a:schemeClr val="bg1"/>
                </a:solidFill>
              </a:rPr>
              <a:t>.</a:t>
            </a:r>
          </a:p>
        </p:txBody>
      </p:sp>
    </p:spTree>
    <p:extLst>
      <p:ext uri="{BB962C8B-B14F-4D97-AF65-F5344CB8AC3E}">
        <p14:creationId xmlns:p14="http://schemas.microsoft.com/office/powerpoint/2010/main" val="129942433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5</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159000" y="587375"/>
            <a:ext cx="7874000" cy="5905500"/>
          </a:xfrm>
          <a:prstGeom prst="rect">
            <a:avLst/>
          </a:prstGeom>
          <a:effectLst>
            <a:softEdge rad="127000"/>
          </a:effectLst>
        </p:spPr>
      </p:pic>
    </p:spTree>
    <p:extLst>
      <p:ext uri="{BB962C8B-B14F-4D97-AF65-F5344CB8AC3E}">
        <p14:creationId xmlns:p14="http://schemas.microsoft.com/office/powerpoint/2010/main" val="4346841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6</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6764" y="435178"/>
            <a:ext cx="8971723" cy="5978812"/>
          </a:xfrm>
          <a:prstGeom prst="rect">
            <a:avLst/>
          </a:prstGeom>
          <a:effectLst>
            <a:softEdge rad="127000"/>
          </a:effectLst>
        </p:spPr>
      </p:pic>
      <p:sp>
        <p:nvSpPr>
          <p:cNvPr id="3" name="Rectangle 2"/>
          <p:cNvSpPr/>
          <p:nvPr/>
        </p:nvSpPr>
        <p:spPr>
          <a:xfrm>
            <a:off x="3486824" y="435178"/>
            <a:ext cx="5218352" cy="523220"/>
          </a:xfrm>
          <a:prstGeom prst="rect">
            <a:avLst/>
          </a:prstGeom>
        </p:spPr>
        <p:txBody>
          <a:bodyPr wrap="none">
            <a:spAutoFit/>
          </a:bodyPr>
          <a:lstStyle/>
          <a:p>
            <a:r>
              <a:rPr lang="fr-FR" sz="2800" b="1" dirty="0">
                <a:solidFill>
                  <a:schemeClr val="bg1"/>
                </a:solidFill>
              </a:rPr>
              <a:t>Le fort Lagarde – </a:t>
            </a:r>
            <a:r>
              <a:rPr lang="fr-FR" sz="2800" b="1" dirty="0" err="1">
                <a:solidFill>
                  <a:schemeClr val="bg1"/>
                </a:solidFill>
              </a:rPr>
              <a:t>Velles</a:t>
            </a:r>
            <a:r>
              <a:rPr lang="fr-FR" sz="2800" b="1" dirty="0">
                <a:solidFill>
                  <a:schemeClr val="bg1"/>
                </a:solidFill>
              </a:rPr>
              <a:t> </a:t>
            </a:r>
            <a:r>
              <a:rPr lang="fr-FR" sz="2800" b="1" dirty="0" err="1">
                <a:solidFill>
                  <a:schemeClr val="bg1"/>
                </a:solidFill>
              </a:rPr>
              <a:t>Pedres</a:t>
            </a:r>
            <a:endParaRPr lang="fr-FR" sz="2800" b="1" dirty="0">
              <a:solidFill>
                <a:schemeClr val="bg1"/>
              </a:solidFill>
            </a:endParaRPr>
          </a:p>
        </p:txBody>
      </p:sp>
    </p:spTree>
    <p:extLst>
      <p:ext uri="{BB962C8B-B14F-4D97-AF65-F5344CB8AC3E}">
        <p14:creationId xmlns:p14="http://schemas.microsoft.com/office/powerpoint/2010/main" val="217001006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7</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3600" y="477078"/>
            <a:ext cx="7898296" cy="5923722"/>
          </a:xfrm>
          <a:prstGeom prst="rect">
            <a:avLst/>
          </a:prstGeom>
          <a:effectLst>
            <a:softEdge rad="127000"/>
          </a:effectLst>
        </p:spPr>
      </p:pic>
    </p:spTree>
    <p:extLst>
      <p:ext uri="{BB962C8B-B14F-4D97-AF65-F5344CB8AC3E}">
        <p14:creationId xmlns:p14="http://schemas.microsoft.com/office/powerpoint/2010/main" val="239898090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8</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047" b="6245"/>
          <a:stretch/>
        </p:blipFill>
        <p:spPr>
          <a:xfrm>
            <a:off x="2054616" y="426238"/>
            <a:ext cx="8082767" cy="6005523"/>
          </a:xfrm>
          <a:prstGeom prst="rect">
            <a:avLst/>
          </a:prstGeom>
          <a:effectLst>
            <a:softEdge rad="127000"/>
          </a:effectLst>
        </p:spPr>
      </p:pic>
    </p:spTree>
    <p:extLst>
      <p:ext uri="{BB962C8B-B14F-4D97-AF65-F5344CB8AC3E}">
        <p14:creationId xmlns:p14="http://schemas.microsoft.com/office/powerpoint/2010/main" val="112041138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9</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1657672" y="465562"/>
            <a:ext cx="8876656" cy="5926875"/>
          </a:xfrm>
          <a:prstGeom prst="rect">
            <a:avLst/>
          </a:prstGeom>
          <a:effectLst>
            <a:softEdge rad="127000"/>
          </a:effectLst>
        </p:spPr>
      </p:pic>
    </p:spTree>
    <p:extLst>
      <p:ext uri="{BB962C8B-B14F-4D97-AF65-F5344CB8AC3E}">
        <p14:creationId xmlns:p14="http://schemas.microsoft.com/office/powerpoint/2010/main" val="23853172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10</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014330" y="453597"/>
            <a:ext cx="8044070" cy="6040366"/>
          </a:xfrm>
          <a:prstGeom prst="rect">
            <a:avLst/>
          </a:prstGeom>
          <a:effectLst>
            <a:softEdge rad="127000"/>
          </a:effectLst>
        </p:spPr>
      </p:pic>
    </p:spTree>
    <p:extLst>
      <p:ext uri="{BB962C8B-B14F-4D97-AF65-F5344CB8AC3E}">
        <p14:creationId xmlns:p14="http://schemas.microsoft.com/office/powerpoint/2010/main" val="271421994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11</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80591" y="457199"/>
            <a:ext cx="7977810" cy="5983358"/>
          </a:xfrm>
          <a:prstGeom prst="rect">
            <a:avLst/>
          </a:prstGeom>
          <a:effectLst>
            <a:softEdge rad="127000"/>
          </a:effectLst>
        </p:spPr>
      </p:pic>
    </p:spTree>
    <p:extLst>
      <p:ext uri="{BB962C8B-B14F-4D97-AF65-F5344CB8AC3E}">
        <p14:creationId xmlns:p14="http://schemas.microsoft.com/office/powerpoint/2010/main" val="154811451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12</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1524000" y="421073"/>
            <a:ext cx="9144000" cy="6088828"/>
          </a:xfrm>
          <a:prstGeom prst="rect">
            <a:avLst/>
          </a:prstGeom>
          <a:effectLst>
            <a:softEdge rad="127000"/>
          </a:effectLst>
        </p:spPr>
      </p:pic>
    </p:spTree>
    <p:extLst>
      <p:ext uri="{BB962C8B-B14F-4D97-AF65-F5344CB8AC3E}">
        <p14:creationId xmlns:p14="http://schemas.microsoft.com/office/powerpoint/2010/main" val="368472273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13</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2539" y="420507"/>
            <a:ext cx="8693426" cy="5998698"/>
          </a:xfrm>
          <a:prstGeom prst="rect">
            <a:avLst/>
          </a:prstGeom>
          <a:effectLst>
            <a:softEdge rad="127000"/>
          </a:effectLst>
        </p:spPr>
      </p:pic>
    </p:spTree>
    <p:extLst>
      <p:ext uri="{BB962C8B-B14F-4D97-AF65-F5344CB8AC3E}">
        <p14:creationId xmlns:p14="http://schemas.microsoft.com/office/powerpoint/2010/main" val="2246859155"/>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14</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1630018" y="474729"/>
            <a:ext cx="8905460" cy="5926179"/>
          </a:xfrm>
          <a:prstGeom prst="rect">
            <a:avLst/>
          </a:prstGeom>
          <a:effectLst>
            <a:softEdge rad="127000"/>
          </a:effectLst>
        </p:spPr>
      </p:pic>
    </p:spTree>
    <p:extLst>
      <p:ext uri="{BB962C8B-B14F-4D97-AF65-F5344CB8AC3E}">
        <p14:creationId xmlns:p14="http://schemas.microsoft.com/office/powerpoint/2010/main" val="1342115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15</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89042" y="555891"/>
            <a:ext cx="8627167" cy="5737403"/>
          </a:xfrm>
          <a:prstGeom prst="rect">
            <a:avLst/>
          </a:prstGeom>
          <a:effectLst>
            <a:softEdge rad="127000"/>
          </a:effectLst>
        </p:spPr>
      </p:pic>
    </p:spTree>
    <p:extLst>
      <p:ext uri="{BB962C8B-B14F-4D97-AF65-F5344CB8AC3E}">
        <p14:creationId xmlns:p14="http://schemas.microsoft.com/office/powerpoint/2010/main" val="774729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16</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3127878" y="2745482"/>
            <a:ext cx="5936240" cy="3416320"/>
          </a:xfrm>
          <a:prstGeom prst="rect">
            <a:avLst/>
          </a:prstGeom>
          <a:noFill/>
        </p:spPr>
        <p:txBody>
          <a:bodyPr wrap="none" lIns="91440" tIns="45720" rIns="91440" bIns="45720">
            <a:spAutoFit/>
          </a:bodyPr>
          <a:lstStyle/>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C’était</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9060414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2" end="2"/>
                                            </p:txEl>
                                          </p:spTgt>
                                        </p:tgtEl>
                                        <p:attrNameLst>
                                          <p:attrName>ppt_w</p:attrName>
                                        </p:attrNameLst>
                                      </p:cBhvr>
                                    </p:anim>
                                    <p:anim by="(#ppt_w*0.50)" calcmode="lin" valueType="num">
                                      <p:cBhvr>
                                        <p:cTn id="31" dur="500" decel="50000" autoRev="1" fill="hold">
                                          <p:stCondLst>
                                            <p:cond delay="0"/>
                                          </p:stCondLst>
                                        </p:cTn>
                                        <p:tgtEl>
                                          <p:spTgt spid="11">
                                            <p:txEl>
                                              <p:pRg st="2" end="2"/>
                                            </p:txEl>
                                          </p:spTgt>
                                        </p:tgtEl>
                                        <p:attrNameLst>
                                          <p:attrName>ppt_x</p:attrName>
                                        </p:attrNameLst>
                                      </p:cBhvr>
                                    </p:anim>
                                    <p:anim from="(-#ppt_h/2)" to="(#ppt_y)" calcmode="lin" valueType="num">
                                      <p:cBhvr>
                                        <p:cTn id="32" dur="1000" fill="hold">
                                          <p:stCondLst>
                                            <p:cond delay="0"/>
                                          </p:stCondLst>
                                        </p:cTn>
                                        <p:tgtEl>
                                          <p:spTgt spid="11">
                                            <p:txEl>
                                              <p:pRg st="2" end="2"/>
                                            </p:txEl>
                                          </p:spTgt>
                                        </p:tgtEl>
                                        <p:attrNameLst>
                                          <p:attrName>ppt_y</p:attrName>
                                        </p:attrNameLst>
                                      </p:cBhvr>
                                    </p:anim>
                                    <p:animRot by="21600000">
                                      <p:cBhvr>
                                        <p:cTn id="33" dur="1000" fill="hold">
                                          <p:stCondLst>
                                            <p:cond delay="0"/>
                                          </p:stCondLst>
                                        </p:cTn>
                                        <p:tgtEl>
                                          <p:spTgt spid="1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162</TotalTime>
  <Words>367</Words>
  <Application>Microsoft Office PowerPoint</Application>
  <PresentationFormat>Grand écran</PresentationFormat>
  <Paragraphs>75</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2019-07-08T07:53:36Z</dcterms:created>
  <dcterms:modified xsi:type="dcterms:W3CDTF">2019-10-21T18:40:46Z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