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7" r:id="rId6"/>
    <p:sldId id="261" r:id="rId7"/>
    <p:sldId id="264" r:id="rId8"/>
    <p:sldId id="265" r:id="rId9"/>
    <p:sldId id="266" r:id="rId10"/>
    <p:sldId id="268" r:id="rId11"/>
    <p:sldId id="270" r:id="rId12"/>
    <p:sldId id="271" r:id="rId13"/>
    <p:sldId id="272" r:id="rId14"/>
    <p:sldId id="269" r:id="rId15"/>
    <p:sldId id="274"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cfMn1QawRAaneDNmZsn2Q==" hashData="+/UX3nHRy3CyucIJyPnWiH+TAIWQvZLNzowq5/HJsz7nnC7ZrpoKWDMfgM+QyWJ0SW76CkyP5P6rDihrDvFwR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04/11/2019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04/11/2019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04/11/2019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04/11/2019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04/11/2019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04/11/2019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04/11/2019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04/11/2019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04/11/2019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04/11/2019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04/11/2019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1847080" y="3429000"/>
            <a:ext cx="8497839"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a:t>
            </a:r>
            <a:r>
              <a:rPr lang="fr-FR" sz="7200" b="1" spc="50" dirty="0" smtClean="0">
                <a:ln w="0">
                  <a:solidFill>
                    <a:srgbClr val="00B050"/>
                  </a:solidFill>
                </a:ln>
                <a:solidFill>
                  <a:schemeClr val="bg2"/>
                </a:solidFill>
                <a:effectLst>
                  <a:innerShdw blurRad="63500" dist="50800" dir="13500000">
                    <a:srgbClr val="000000">
                      <a:alpha val="50000"/>
                    </a:srgbClr>
                  </a:innerShdw>
                </a:effectLst>
              </a:rPr>
              <a:t>12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Castillo de Siscinio_001.wav"/>
          </p:stSnd>
        </p:sndAc>
      </p:transition>
    </mc:Choice>
    <mc:Fallback>
      <p:transition spd="slow" advTm="13000">
        <p:fade/>
        <p:sndAc>
          <p:stSnd loop="1">
            <p:snd r:embed="rId3" name="Castillo de Siscini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080591" y="457199"/>
            <a:ext cx="7977809" cy="5983357"/>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3600" y="457200"/>
            <a:ext cx="7924800" cy="5943600"/>
          </a:xfrm>
          <a:prstGeom prst="rect">
            <a:avLst/>
          </a:prstGeom>
          <a:effectLst>
            <a:softEdge rad="127000"/>
          </a:effectLst>
        </p:spPr>
      </p:pic>
      <p:sp>
        <p:nvSpPr>
          <p:cNvPr id="4" name="Rectangle 3"/>
          <p:cNvSpPr/>
          <p:nvPr/>
        </p:nvSpPr>
        <p:spPr>
          <a:xfrm>
            <a:off x="1002701" y="457200"/>
            <a:ext cx="10186597" cy="523220"/>
          </a:xfrm>
          <a:prstGeom prst="rect">
            <a:avLst/>
          </a:prstGeom>
        </p:spPr>
        <p:txBody>
          <a:bodyPr wrap="square">
            <a:spAutoFit/>
          </a:bodyPr>
          <a:lstStyle/>
          <a:p>
            <a:r>
              <a:rPr lang="fr-FR" sz="2800" b="1" dirty="0">
                <a:solidFill>
                  <a:schemeClr val="bg1"/>
                </a:solidFill>
                <a:effectLst>
                  <a:glow rad="228600">
                    <a:schemeClr val="accent1">
                      <a:satMod val="175000"/>
                      <a:alpha val="40000"/>
                    </a:schemeClr>
                  </a:glow>
                </a:effectLst>
              </a:rPr>
              <a:t>Magnifique reconstitution des mousquetaires sous Louis XV</a:t>
            </a:r>
          </a:p>
        </p:txBody>
      </p:sp>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73357" y="397565"/>
            <a:ext cx="7964556" cy="5973417"/>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054087" y="371061"/>
            <a:ext cx="8119164" cy="6089373"/>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33600" y="530087"/>
            <a:ext cx="7822937" cy="5874315"/>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1406034" y="371061"/>
            <a:ext cx="9283436" cy="6180116"/>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1497496" y="384314"/>
            <a:ext cx="9173852" cy="6104782"/>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1550504" y="361049"/>
            <a:ext cx="9130748" cy="6109301"/>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3482" y="406028"/>
            <a:ext cx="9074761" cy="6052795"/>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6815" y="418249"/>
            <a:ext cx="7558369" cy="6021501"/>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1550504" y="391735"/>
            <a:ext cx="9104244" cy="6065702"/>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04/11/2019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209</TotalTime>
  <Words>368</Words>
  <Application>Microsoft Office PowerPoint</Application>
  <PresentationFormat>Grand écran</PresentationFormat>
  <Paragraphs>75</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31</cp:revision>
  <dcterms:created xsi:type="dcterms:W3CDTF">2019-07-08T07:53:36Z</dcterms:created>
  <dcterms:modified xsi:type="dcterms:W3CDTF">2019-11-04T17:46:57Z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