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7" r:id="rId6"/>
    <p:sldId id="261" r:id="rId7"/>
    <p:sldId id="264" r:id="rId8"/>
    <p:sldId id="265" r:id="rId9"/>
    <p:sldId id="266"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dWpq+04hI2G9oMRc91sg==" hashData="3IUC+bL5tcmmJqzixcke9bCfUQilqH/8ABKJF3+wo+bWi/LU8ensRxv4sZ5fgLKW7rFIxNz8vY4vYMzhERu2K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04/11/2019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04/11/2019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04/11/2019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04/11/2019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04/11/2019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04/11/2019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04/11/2019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1847080" y="3429000"/>
            <a:ext cx="8497839"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11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Castillo de Siscinio_001.wav"/>
          </p:stSnd>
        </p:sndAc>
      </p:transition>
    </mc:Choice>
    <mc:Fallback>
      <p:transition spd="slow" advTm="13000">
        <p:fade/>
        <p:sndAc>
          <p:stSnd loop="1">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080591" y="457199"/>
            <a:ext cx="7977809" cy="5983357"/>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4086" y="526773"/>
            <a:ext cx="7911549" cy="5933662"/>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8094" y="583096"/>
            <a:ext cx="4432334" cy="5909779"/>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239618" y="479186"/>
            <a:ext cx="7792278" cy="5840036"/>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107095" y="496956"/>
            <a:ext cx="7898295" cy="5923721"/>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40835" y="347868"/>
            <a:ext cx="8163339" cy="6122505"/>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6383" y="389832"/>
            <a:ext cx="4518992" cy="6025323"/>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9374" y="460513"/>
            <a:ext cx="7527235" cy="6021788"/>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9374" y="524123"/>
            <a:ext cx="7447722" cy="5958178"/>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775790" y="371061"/>
            <a:ext cx="8873879" cy="5959101"/>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56235" y="377688"/>
            <a:ext cx="8108182" cy="6081136"/>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200</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2019-07-08T07:53:36Z</dcterms:created>
  <dcterms:modified xsi:type="dcterms:W3CDTF">2019-11-04T17:45:39Z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