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59" r:id="rId2"/>
    <p:sldId id="260" r:id="rId3"/>
    <p:sldId id="262" r:id="rId4"/>
    <p:sldId id="263" r:id="rId5"/>
    <p:sldId id="267" r:id="rId6"/>
    <p:sldId id="261" r:id="rId7"/>
    <p:sldId id="264" r:id="rId8"/>
    <p:sldId id="265" r:id="rId9"/>
    <p:sldId id="266" r:id="rId10"/>
    <p:sldId id="268" r:id="rId11"/>
    <p:sldId id="270" r:id="rId12"/>
    <p:sldId id="271" r:id="rId13"/>
    <p:sldId id="272" r:id="rId14"/>
    <p:sldId id="269" r:id="rId15"/>
    <p:sldId id="274" r:id="rId16"/>
    <p:sldId id="273"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LJJP5OSXBusVBxDW/AGYg==" hashData="laZNZaB7Az18w1f1ks6WyCKdM7QjsMB0lxdI8elwYBuXzjsqBhaAz1XQFFnTIjsLupT6A4kcnVoFtGbURp+o4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0" d="100"/>
          <a:sy n="80" d="100"/>
        </p:scale>
        <p:origin x="300" y="6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04/11/2019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04/11/2019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2231957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2694108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535789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2622234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31002680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759664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3016664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0943630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971214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3325524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7207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401309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718346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17002405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19376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7B70F496-2206-4F43-9A51-EFC13C1155D5}" type="datetime1">
              <a:rPr lang="fr-FR" noProof="0" smtClean="0"/>
              <a:t>04/11/2019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57883ED7-0631-47E3-991D-0572557D40D5}"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78E2C181-84C8-4A95-88B2-B550C952F165}"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71479326-A108-4BE7-89F1-8EC09BAE9063}" type="datetime1">
              <a:rPr lang="fr-FR" noProof="0" smtClean="0"/>
              <a:t>04/11/2019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E3129394-73F6-4C68-8E6A-195BC875B90F}" type="datetime1">
              <a:rPr lang="fr-FR" noProof="0" smtClean="0"/>
              <a:t>04/11/2019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88D7E0D0-1727-4D37-925C-71ADF91652F6}" type="datetime1">
              <a:rPr lang="fr-FR" noProof="0" smtClean="0"/>
              <a:t>04/11/2019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ECEABF38-F4F1-4CDE-B9E8-00853D877F61}" type="datetime1">
              <a:rPr lang="fr-FR" noProof="0" smtClean="0"/>
              <a:t>04/11/2019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DE20C512-E40C-47CB-BD74-E3556B8FC693}" type="datetime1">
              <a:rPr lang="fr-FR" noProof="0" smtClean="0"/>
              <a:t>04/11/2019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6A0F083B-1196-4FD7-8FC0-6899F9A29451}" type="datetime1">
              <a:rPr lang="fr-FR" noProof="0" smtClean="0"/>
              <a:t>04/11/2019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D4952B8F-34B4-4A76-983C-4F8CD5083DD8}"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48CC5168-48B6-4BA6-99C9-A33174225FE1}"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chemeClr val="accent1">
                <a:lumMod val="89000"/>
              </a:schemeClr>
            </a:gs>
            <a:gs pos="89000">
              <a:schemeClr val="bg1"/>
            </a:gs>
            <a:gs pos="10000">
              <a:schemeClr val="accent1">
                <a:lumMod val="75000"/>
              </a:schemeClr>
            </a:gs>
            <a:gs pos="97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7085DA9-BA2E-4310-A0FF-06B9ED3D18BE}" type="datetime1">
              <a:rPr lang="fr-FR" noProof="0" smtClean="0"/>
              <a:t>04/11/2019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a:t>
            </a:fld>
            <a:endParaRPr lang="fr-FR" sz="1600" b="1" noProof="0" dirty="0">
              <a:solidFill>
                <a:srgbClr val="FF0000"/>
              </a:solidFill>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1847080" y="3429000"/>
            <a:ext cx="8497839" cy="2308324"/>
          </a:xfrm>
          <a:prstGeom prst="rect">
            <a:avLst/>
          </a:prstGeom>
          <a:noFill/>
        </p:spPr>
        <p:txBody>
          <a:bodyPr wrap="none" lIns="91440" tIns="45720" rIns="91440" bIns="45720">
            <a:spAutoFit/>
          </a:bodyPr>
          <a:lstStyle/>
          <a:p>
            <a:pPr algn="ctr"/>
            <a:r>
              <a:rPr lang="fr-FR" sz="7200" b="1" spc="50" dirty="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N° 10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14:warp/>
        <p:sndAc>
          <p:stSnd loop="1">
            <p:snd r:embed="rId3" name="Castillo de Siscinio_001.wav"/>
          </p:stSnd>
        </p:sndAc>
      </p:transition>
    </mc:Choice>
    <mc:Fallback>
      <p:transition spd="slow" advTm="13000">
        <p:fade/>
        <p:sndAc>
          <p:stSnd loop="1">
            <p:snd r:embed="rId3" name="Castillo de Siscinio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2</a:t>
            </a:fld>
            <a:endParaRPr lang="fr-FR" sz="1600" b="1" noProof="0" dirty="0">
              <a:solidFill>
                <a:srgbClr val="FF0000"/>
              </a:solidFill>
            </a:endParaRPr>
          </a:p>
        </p:txBody>
      </p:sp>
      <p:sp>
        <p:nvSpPr>
          <p:cNvPr id="3" name="Rectangle 2"/>
          <p:cNvSpPr/>
          <p:nvPr/>
        </p:nvSpPr>
        <p:spPr>
          <a:xfrm>
            <a:off x="1368003" y="3105834"/>
            <a:ext cx="9417963" cy="646331"/>
          </a:xfrm>
          <a:prstGeom prst="rect">
            <a:avLst/>
          </a:prstGeom>
        </p:spPr>
        <p:txBody>
          <a:bodyPr wrap="none">
            <a:spAutoFit/>
          </a:bodyPr>
          <a:lstStyle/>
          <a:p>
            <a:r>
              <a:rPr lang="fr-FR" sz="3600" b="1" dirty="0" err="1">
                <a:ln>
                  <a:solidFill>
                    <a:srgbClr val="FFFF00"/>
                  </a:solidFill>
                </a:ln>
                <a:solidFill>
                  <a:schemeClr val="bg1"/>
                </a:solidFill>
              </a:rPr>
              <a:t>Prats</a:t>
            </a:r>
            <a:r>
              <a:rPr lang="fr-FR" sz="3600" b="1" dirty="0">
                <a:ln>
                  <a:solidFill>
                    <a:srgbClr val="FFFF00"/>
                  </a:solidFill>
                </a:ln>
                <a:solidFill>
                  <a:schemeClr val="bg1"/>
                </a:solidFill>
              </a:rPr>
              <a:t> de Mollo dans les Pyrénées Orientales</a:t>
            </a:r>
          </a:p>
        </p:txBody>
      </p:sp>
    </p:spTree>
    <p:extLst>
      <p:ext uri="{BB962C8B-B14F-4D97-AF65-F5344CB8AC3E}">
        <p14:creationId xmlns:p14="http://schemas.microsoft.com/office/powerpoint/2010/main" val="1132348139"/>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84550" y="535857"/>
            <a:ext cx="6022899" cy="5786285"/>
          </a:xfrm>
          <a:prstGeom prst="rect">
            <a:avLst/>
          </a:prstGeom>
          <a:effectLst>
            <a:softEdge rad="127000"/>
          </a:effectLst>
        </p:spPr>
      </p:pic>
      <p:sp>
        <p:nvSpPr>
          <p:cNvPr id="4" name="Étoile à 4 branches 3"/>
          <p:cNvSpPr/>
          <p:nvPr/>
        </p:nvSpPr>
        <p:spPr>
          <a:xfrm>
            <a:off x="5774267" y="4967568"/>
            <a:ext cx="914400" cy="914400"/>
          </a:xfrm>
          <a:prstGeom prst="star4">
            <a:avLst/>
          </a:prstGeom>
          <a:solidFill>
            <a:srgbClr val="FF0000"/>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dirty="0" err="1" smtClean="0">
              <a:solidFill>
                <a:schemeClr val="tx1"/>
              </a:solidFill>
            </a:endParaRPr>
          </a:p>
        </p:txBody>
      </p:sp>
      <p:sp>
        <p:nvSpPr>
          <p:cNvPr id="5" name="Rectangle 4"/>
          <p:cNvSpPr/>
          <p:nvPr/>
        </p:nvSpPr>
        <p:spPr>
          <a:xfrm>
            <a:off x="4141792" y="4562881"/>
            <a:ext cx="4179349" cy="523220"/>
          </a:xfrm>
          <a:prstGeom prst="rect">
            <a:avLst/>
          </a:prstGeom>
        </p:spPr>
        <p:txBody>
          <a:bodyPr wrap="none">
            <a:spAutoFit/>
          </a:bodyPr>
          <a:lstStyle/>
          <a:p>
            <a:r>
              <a:rPr lang="fr-FR" sz="2800" b="1" dirty="0">
                <a:solidFill>
                  <a:srgbClr val="FF0000"/>
                </a:solidFill>
              </a:rPr>
              <a:t>Prats-de-Mollo-la-Preste</a:t>
            </a:r>
          </a:p>
        </p:txBody>
      </p:sp>
    </p:spTree>
    <p:extLst>
      <p:ext uri="{BB962C8B-B14F-4D97-AF65-F5344CB8AC3E}">
        <p14:creationId xmlns:p14="http://schemas.microsoft.com/office/powerpoint/2010/main" val="752531158"/>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4</a:t>
            </a:fld>
            <a:endParaRPr lang="fr-FR" sz="1600" b="1" noProof="0" dirty="0">
              <a:solidFill>
                <a:srgbClr val="FF0000"/>
              </a:solidFill>
            </a:endParaRPr>
          </a:p>
        </p:txBody>
      </p:sp>
      <p:sp>
        <p:nvSpPr>
          <p:cNvPr id="3" name="Rectangle 2"/>
          <p:cNvSpPr/>
          <p:nvPr/>
        </p:nvSpPr>
        <p:spPr>
          <a:xfrm>
            <a:off x="1406034" y="1012954"/>
            <a:ext cx="9379932" cy="4832092"/>
          </a:xfrm>
          <a:prstGeom prst="rect">
            <a:avLst/>
          </a:prstGeom>
        </p:spPr>
        <p:txBody>
          <a:bodyPr wrap="square">
            <a:spAutoFit/>
          </a:bodyPr>
          <a:lstStyle/>
          <a:p>
            <a:r>
              <a:rPr lang="fr-FR" sz="2800" b="1" dirty="0">
                <a:ln>
                  <a:solidFill>
                    <a:srgbClr val="FFFF00"/>
                  </a:solidFill>
                </a:ln>
                <a:solidFill>
                  <a:schemeClr val="bg1"/>
                </a:solidFill>
              </a:rPr>
              <a:t>Prats-de-Mollo-la-Preste (prononcé [</a:t>
            </a:r>
            <a:r>
              <a:rPr lang="fr-FR" sz="2800" b="1" dirty="0" err="1">
                <a:ln>
                  <a:solidFill>
                    <a:srgbClr val="FFFF00"/>
                  </a:solidFill>
                </a:ln>
                <a:solidFill>
                  <a:schemeClr val="bg1"/>
                </a:solidFill>
              </a:rPr>
              <a:t>pʁat͡s.də.mojo.la.pʁɛst</a:t>
            </a:r>
            <a:r>
              <a:rPr lang="fr-FR" sz="2800" b="1" dirty="0">
                <a:ln>
                  <a:solidFill>
                    <a:srgbClr val="FFFF00"/>
                  </a:solidFill>
                </a:ln>
                <a:solidFill>
                  <a:schemeClr val="bg1"/>
                </a:solidFill>
              </a:rPr>
              <a:t>]) Écouter (en catalan </a:t>
            </a:r>
            <a:r>
              <a:rPr lang="fr-FR" sz="2800" b="1" dirty="0" err="1">
                <a:ln>
                  <a:solidFill>
                    <a:srgbClr val="FFFF00"/>
                  </a:solidFill>
                </a:ln>
                <a:solidFill>
                  <a:schemeClr val="bg1"/>
                </a:solidFill>
              </a:rPr>
              <a:t>Prats</a:t>
            </a:r>
            <a:r>
              <a:rPr lang="fr-FR" sz="2800" b="1" dirty="0">
                <a:ln>
                  <a:solidFill>
                    <a:srgbClr val="FFFF00"/>
                  </a:solidFill>
                </a:ln>
                <a:solidFill>
                  <a:schemeClr val="bg1"/>
                </a:solidFill>
              </a:rPr>
              <a:t> de </a:t>
            </a:r>
            <a:r>
              <a:rPr lang="fr-FR" sz="2800" b="1" dirty="0" err="1">
                <a:ln>
                  <a:solidFill>
                    <a:srgbClr val="FFFF00"/>
                  </a:solidFill>
                </a:ln>
                <a:solidFill>
                  <a:schemeClr val="bg1"/>
                </a:solidFill>
              </a:rPr>
              <a:t>Molló</a:t>
            </a:r>
            <a:r>
              <a:rPr lang="fr-FR" sz="2800" b="1" dirty="0">
                <a:ln>
                  <a:solidFill>
                    <a:srgbClr val="FFFF00"/>
                  </a:solidFill>
                </a:ln>
                <a:solidFill>
                  <a:schemeClr val="bg1"/>
                </a:solidFill>
              </a:rPr>
              <a:t>) est une commune française, située dans la région Occitanie, département des Pyrénées-Orientales et dans le Haut Vallespir. Cernée de remparts, sa vieille ville médiévale aux ruelles pavées de galets est dominée par le fort Lagarde. Ce dernier fut bâti par Vauban au </a:t>
            </a:r>
            <a:r>
              <a:rPr lang="fr-FR" sz="2800" b="1" dirty="0" err="1">
                <a:ln>
                  <a:solidFill>
                    <a:srgbClr val="FFFF00"/>
                  </a:solidFill>
                </a:ln>
                <a:solidFill>
                  <a:schemeClr val="bg1"/>
                </a:solidFill>
              </a:rPr>
              <a:t>xviie</a:t>
            </a:r>
            <a:r>
              <a:rPr lang="fr-FR" sz="2800" b="1" dirty="0">
                <a:ln>
                  <a:solidFill>
                    <a:srgbClr val="FFFF00"/>
                  </a:solidFill>
                </a:ln>
                <a:solidFill>
                  <a:schemeClr val="bg1"/>
                </a:solidFill>
              </a:rPr>
              <a:t> siècle afin de contrôler la nouvelle frontière du traité des Pyrénées.</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Ses habitants sont appelés les </a:t>
            </a:r>
            <a:r>
              <a:rPr lang="fr-FR" sz="2800" b="1" dirty="0" err="1">
                <a:ln>
                  <a:solidFill>
                    <a:srgbClr val="FFFF00"/>
                  </a:solidFill>
                </a:ln>
                <a:solidFill>
                  <a:schemeClr val="bg1"/>
                </a:solidFill>
              </a:rPr>
              <a:t>Pratéens</a:t>
            </a:r>
            <a:r>
              <a:rPr lang="fr-FR" sz="2800" b="1" dirty="0">
                <a:ln>
                  <a:solidFill>
                    <a:srgbClr val="FFFF00"/>
                  </a:solidFill>
                </a:ln>
                <a:solidFill>
                  <a:schemeClr val="bg1"/>
                </a:solidFill>
              </a:rPr>
              <a:t>.</a:t>
            </a:r>
          </a:p>
        </p:txBody>
      </p:sp>
    </p:spTree>
    <p:extLst>
      <p:ext uri="{BB962C8B-B14F-4D97-AF65-F5344CB8AC3E}">
        <p14:creationId xmlns:p14="http://schemas.microsoft.com/office/powerpoint/2010/main" val="1299424338"/>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5</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080591" y="457199"/>
            <a:ext cx="7977809" cy="5983357"/>
          </a:xfrm>
          <a:prstGeom prst="rect">
            <a:avLst/>
          </a:prstGeom>
          <a:effectLst>
            <a:softEdge rad="127000"/>
          </a:effectLst>
        </p:spPr>
      </p:pic>
    </p:spTree>
    <p:extLst>
      <p:ext uri="{BB962C8B-B14F-4D97-AF65-F5344CB8AC3E}">
        <p14:creationId xmlns:p14="http://schemas.microsoft.com/office/powerpoint/2010/main" val="238531727"/>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6</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09391" y="423351"/>
            <a:ext cx="4373218" cy="6011296"/>
          </a:xfrm>
          <a:prstGeom prst="rect">
            <a:avLst/>
          </a:prstGeom>
          <a:effectLst>
            <a:softEdge rad="127000"/>
          </a:effectLst>
        </p:spPr>
      </p:pic>
    </p:spTree>
    <p:extLst>
      <p:ext uri="{BB962C8B-B14F-4D97-AF65-F5344CB8AC3E}">
        <p14:creationId xmlns:p14="http://schemas.microsoft.com/office/powerpoint/2010/main" val="43468413"/>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7</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120348" y="450875"/>
            <a:ext cx="7951304" cy="5956250"/>
          </a:xfrm>
          <a:prstGeom prst="rect">
            <a:avLst/>
          </a:prstGeom>
          <a:effectLst>
            <a:softEdge rad="127000"/>
          </a:effectLst>
        </p:spPr>
      </p:pic>
    </p:spTree>
    <p:extLst>
      <p:ext uri="{BB962C8B-B14F-4D97-AF65-F5344CB8AC3E}">
        <p14:creationId xmlns:p14="http://schemas.microsoft.com/office/powerpoint/2010/main" val="2170010062"/>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8</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27582" y="496956"/>
            <a:ext cx="7977809" cy="5983357"/>
          </a:xfrm>
          <a:prstGeom prst="rect">
            <a:avLst/>
          </a:prstGeom>
          <a:effectLst>
            <a:softEdge rad="127000"/>
          </a:effectLst>
        </p:spPr>
      </p:pic>
    </p:spTree>
    <p:extLst>
      <p:ext uri="{BB962C8B-B14F-4D97-AF65-F5344CB8AC3E}">
        <p14:creationId xmlns:p14="http://schemas.microsoft.com/office/powerpoint/2010/main" val="2398980909"/>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9</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13721" y="485405"/>
            <a:ext cx="7964557" cy="5973418"/>
          </a:xfrm>
          <a:prstGeom prst="rect">
            <a:avLst/>
          </a:prstGeom>
          <a:effectLst>
            <a:softEdge rad="127000"/>
          </a:effectLst>
        </p:spPr>
      </p:pic>
    </p:spTree>
    <p:extLst>
      <p:ext uri="{BB962C8B-B14F-4D97-AF65-F5344CB8AC3E}">
        <p14:creationId xmlns:p14="http://schemas.microsoft.com/office/powerpoint/2010/main" val="1120411382"/>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10</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27583" y="437321"/>
            <a:ext cx="8057322" cy="6042992"/>
          </a:xfrm>
          <a:prstGeom prst="rect">
            <a:avLst/>
          </a:prstGeom>
          <a:effectLst>
            <a:softEdge rad="127000"/>
          </a:effectLst>
        </p:spPr>
      </p:pic>
    </p:spTree>
    <p:extLst>
      <p:ext uri="{BB962C8B-B14F-4D97-AF65-F5344CB8AC3E}">
        <p14:creationId xmlns:p14="http://schemas.microsoft.com/office/powerpoint/2010/main" val="2714219948"/>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11</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6765" y="460513"/>
            <a:ext cx="8931966" cy="5954644"/>
          </a:xfrm>
          <a:prstGeom prst="rect">
            <a:avLst/>
          </a:prstGeom>
          <a:effectLst>
            <a:softEdge rad="127000"/>
          </a:effectLst>
        </p:spPr>
      </p:pic>
    </p:spTree>
    <p:extLst>
      <p:ext uri="{BB962C8B-B14F-4D97-AF65-F5344CB8AC3E}">
        <p14:creationId xmlns:p14="http://schemas.microsoft.com/office/powerpoint/2010/main" val="1548114519"/>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12</a:t>
            </a:fld>
            <a:endParaRPr lang="fr-FR" sz="1600" b="1" noProof="0" dirty="0">
              <a:solidFill>
                <a:srgbClr val="FF0000"/>
              </a:solidFill>
            </a:endParaRPr>
          </a:p>
        </p:txBody>
      </p:sp>
      <p:pic>
        <p:nvPicPr>
          <p:cNvPr id="4" name="Image 3"/>
          <p:cNvPicPr>
            <a:picLocks noChangeAspect="1"/>
          </p:cNvPicPr>
          <p:nvPr/>
        </p:nvPicPr>
        <p:blipFill>
          <a:blip r:embed="rId3"/>
          <a:stretch>
            <a:fillRect/>
          </a:stretch>
        </p:blipFill>
        <p:spPr>
          <a:xfrm>
            <a:off x="1643270" y="456644"/>
            <a:ext cx="8878956" cy="5962510"/>
          </a:xfrm>
          <a:prstGeom prst="rect">
            <a:avLst/>
          </a:prstGeom>
          <a:effectLst>
            <a:softEdge rad="127000"/>
          </a:effectLst>
        </p:spPr>
      </p:pic>
    </p:spTree>
    <p:extLst>
      <p:ext uri="{BB962C8B-B14F-4D97-AF65-F5344CB8AC3E}">
        <p14:creationId xmlns:p14="http://schemas.microsoft.com/office/powerpoint/2010/main" val="774729947"/>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13</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84098" y="475022"/>
            <a:ext cx="8023804" cy="6017853"/>
          </a:xfrm>
          <a:prstGeom prst="rect">
            <a:avLst/>
          </a:prstGeom>
          <a:effectLst>
            <a:softEdge rad="127000"/>
          </a:effectLst>
        </p:spPr>
      </p:pic>
    </p:spTree>
    <p:extLst>
      <p:ext uri="{BB962C8B-B14F-4D97-AF65-F5344CB8AC3E}">
        <p14:creationId xmlns:p14="http://schemas.microsoft.com/office/powerpoint/2010/main" val="3684722730"/>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14</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3270" y="432511"/>
            <a:ext cx="8945217" cy="5966459"/>
          </a:xfrm>
          <a:prstGeom prst="rect">
            <a:avLst/>
          </a:prstGeom>
          <a:effectLst>
            <a:softEdge rad="127000"/>
          </a:effectLst>
        </p:spPr>
      </p:pic>
    </p:spTree>
    <p:extLst>
      <p:ext uri="{BB962C8B-B14F-4D97-AF65-F5344CB8AC3E}">
        <p14:creationId xmlns:p14="http://schemas.microsoft.com/office/powerpoint/2010/main" val="2246859155"/>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15</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107096" y="457200"/>
            <a:ext cx="7951304" cy="5963478"/>
          </a:xfrm>
          <a:prstGeom prst="rect">
            <a:avLst/>
          </a:prstGeom>
          <a:effectLst>
            <a:softEdge rad="127000"/>
          </a:effectLst>
        </p:spPr>
      </p:pic>
    </p:spTree>
    <p:extLst>
      <p:ext uri="{BB962C8B-B14F-4D97-AF65-F5344CB8AC3E}">
        <p14:creationId xmlns:p14="http://schemas.microsoft.com/office/powerpoint/2010/main" val="134211533"/>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16</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3127878" y="2745482"/>
            <a:ext cx="5936240" cy="3416320"/>
          </a:xfrm>
          <a:prstGeom prst="rect">
            <a:avLst/>
          </a:prstGeom>
          <a:noFill/>
        </p:spPr>
        <p:txBody>
          <a:bodyPr wrap="none" lIns="91440" tIns="45720" rIns="91440" bIns="45720">
            <a:spAutoFit/>
          </a:bodyPr>
          <a:lstStyle/>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C’était</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90604149"/>
      </p:ext>
    </p:extLst>
  </p:cSld>
  <p:clrMapOvr>
    <a:masterClrMapping/>
  </p:clrMapOvr>
  <mc:AlternateContent xmlns:mc="http://schemas.openxmlformats.org/markup-compatibility/2006" xmlns:p14="http://schemas.microsoft.com/office/powerpoint/2010/main">
    <mc:Choice Requires="p14">
      <p:transition spd="slow" p14:dur="750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2" end="2"/>
                                            </p:txEl>
                                          </p:spTgt>
                                        </p:tgtEl>
                                        <p:attrNameLst>
                                          <p:attrName>ppt_w</p:attrName>
                                        </p:attrNameLst>
                                      </p:cBhvr>
                                    </p:anim>
                                    <p:anim by="(#ppt_w*0.50)" calcmode="lin" valueType="num">
                                      <p:cBhvr>
                                        <p:cTn id="31" dur="500" decel="50000" autoRev="1" fill="hold">
                                          <p:stCondLst>
                                            <p:cond delay="0"/>
                                          </p:stCondLst>
                                        </p:cTn>
                                        <p:tgtEl>
                                          <p:spTgt spid="11">
                                            <p:txEl>
                                              <p:pRg st="2" end="2"/>
                                            </p:txEl>
                                          </p:spTgt>
                                        </p:tgtEl>
                                        <p:attrNameLst>
                                          <p:attrName>ppt_x</p:attrName>
                                        </p:attrNameLst>
                                      </p:cBhvr>
                                    </p:anim>
                                    <p:anim from="(-#ppt_h/2)" to="(#ppt_y)" calcmode="lin" valueType="num">
                                      <p:cBhvr>
                                        <p:cTn id="32" dur="1000" fill="hold">
                                          <p:stCondLst>
                                            <p:cond delay="0"/>
                                          </p:stCondLst>
                                        </p:cTn>
                                        <p:tgtEl>
                                          <p:spTgt spid="11">
                                            <p:txEl>
                                              <p:pRg st="2" end="2"/>
                                            </p:txEl>
                                          </p:spTgt>
                                        </p:tgtEl>
                                        <p:attrNameLst>
                                          <p:attrName>ppt_y</p:attrName>
                                        </p:attrNameLst>
                                      </p:cBhvr>
                                    </p:anim>
                                    <p:animRot by="21600000">
                                      <p:cBhvr>
                                        <p:cTn id="33" dur="1000" fill="hold">
                                          <p:stCondLst>
                                            <p:cond delay="0"/>
                                          </p:stCondLst>
                                        </p:cTn>
                                        <p:tgtEl>
                                          <p:spTgt spid="1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190</TotalTime>
  <Words>361</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2019-07-08T07:53:36Z</dcterms:created>
  <dcterms:modified xsi:type="dcterms:W3CDTF">2019-11-04T17:43:34Z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