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87" r:id="rId7"/>
    <p:sldId id="288" r:id="rId8"/>
    <p:sldId id="289" r:id="rId9"/>
    <p:sldId id="290" r:id="rId10"/>
    <p:sldId id="291" r:id="rId11"/>
    <p:sldId id="292" r:id="rId12"/>
    <p:sldId id="294" r:id="rId13"/>
    <p:sldId id="295" r:id="rId14"/>
    <p:sldId id="296" r:id="rId15"/>
    <p:sldId id="293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hMfHFVRMM4Ofxpu4M5zgw==" hashData="XwjLzS61M2B+LwiFFWnMh+8RfddsRNVLlF4lUV7tN4HFVe+9we7pySMTjqh+7qEmYleQI4ttljH46uesjK70s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9CEDE-FCF5-4461-BCA7-ED4CE0901C5A}" type="datetimeFigureOut">
              <a:rPr lang="fr-FR" smtClean="0"/>
              <a:t>27/11/2018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55B97-0845-4686-A9EC-302635B20C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195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55B97-0845-4686-A9EC-302635B20C9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686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0FC1-21D4-4864-A047-21A4532FB44E}" type="datetime1">
              <a:rPr lang="fr-FR" smtClean="0"/>
              <a:t>27/11/2018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29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2890B-0A18-4BD6-8218-54563C97BEAD}" type="datetime1">
              <a:rPr lang="fr-FR" smtClean="0"/>
              <a:t>27/11/2018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629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DE010-C1A8-45DB-9063-F4B4C86C93A6}" type="datetime1">
              <a:rPr lang="fr-FR" smtClean="0"/>
              <a:t>27/11/2018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23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C6EF4-0B74-4783-9F18-8969B0CE64B8}" type="datetime1">
              <a:rPr lang="fr-FR" smtClean="0"/>
              <a:t>27/11/2018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65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735F5-62D6-4DA6-9E11-C1F6284B414B}" type="datetime1">
              <a:rPr lang="fr-FR" smtClean="0"/>
              <a:t>27/11/2018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005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646B6-12A6-44E3-BA63-0A1AF5AFB366}" type="datetime1">
              <a:rPr lang="fr-FR" smtClean="0"/>
              <a:t>27/11/2018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38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E25F3-D1D5-449C-AAE1-5CDDFC6631AC}" type="datetime1">
              <a:rPr lang="fr-FR" smtClean="0"/>
              <a:t>27/11/2018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08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D9AA0-F8BA-48DA-A911-13E20B19A76A}" type="datetime1">
              <a:rPr lang="fr-FR" smtClean="0"/>
              <a:t>27/11/2018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583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F2632-2915-4D31-9496-26F7AD0FBBA9}" type="datetime1">
              <a:rPr lang="fr-FR" smtClean="0"/>
              <a:t>27/11/2018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1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5681D-7EEC-4BE4-9EA8-8476EACE1551}" type="datetime1">
              <a:rPr lang="fr-FR" smtClean="0"/>
              <a:t>27/11/2018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18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3EBA1-1B68-4CC2-99BB-1B2A4D372C43}" type="datetime1">
              <a:rPr lang="fr-FR" smtClean="0"/>
              <a:t>27/11/2018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130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861F8-BE09-4DDA-A770-88F6B8D1B243}" type="datetime1">
              <a:rPr lang="fr-FR" smtClean="0"/>
              <a:t>27/11/2018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3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6CA24072-5132-4A59-B22C-4E3673FA4B57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15295" y="1569337"/>
            <a:ext cx="789829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Oh des </a:t>
            </a:r>
            <a:r>
              <a:rPr lang="fr-FR" sz="6600" b="1" dirty="0" err="1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Macronn</a:t>
            </a:r>
            <a:r>
              <a:rPr lang="fr-FR" sz="6600" b="1" dirty="0" err="1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ades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à</a:t>
            </a:r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méditer...par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Humour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1319" y="3248414"/>
            <a:ext cx="2191014" cy="292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98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  <p:sndAc>
          <p:stSnd loop="1">
            <p:snd r:embed="rId3" name="Voiture electrique_001.wav"/>
          </p:stSnd>
        </p:sndAc>
      </p:transition>
    </mc:Choice>
    <mc:Fallback>
      <p:transition spd="slow" advTm="5000">
        <p:circle/>
        <p:sndAc>
          <p:stSnd loop="1">
            <p:snd r:embed="rId3" name="Voiture electr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3" y="330265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FE4D85C8-76F0-4F84-934B-359435A32DB5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2425" y="6330202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7001" y="1090451"/>
            <a:ext cx="4094843" cy="4981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71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46C9C206-1D1D-4D13-B635-4712ECD54420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67200" y="6350770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6340" y="1121776"/>
            <a:ext cx="4415502" cy="498608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41478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B6EB82C-7D94-45EA-BF41-67F0B01E8912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67200" y="6304297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702" y="1041348"/>
            <a:ext cx="5066517" cy="506651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9026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6732BC2D-0F34-4271-97AD-3F92ED1F3828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46798" y="6361236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2227" y="1105802"/>
            <a:ext cx="4110158" cy="500206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57180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2FCF87C7-4C7E-419B-8762-469D6FE3BB20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67199" y="6337518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6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3376" y="1186354"/>
            <a:ext cx="4114800" cy="4954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705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D9CB3613-C205-442C-86D5-11F66E0A7088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6394366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7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3648" y="1186354"/>
            <a:ext cx="4938963" cy="495954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24181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0FACBFFD-EFB7-450B-BB61-2B2E33FDCA11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01024" y="6338456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8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3617" y="1186354"/>
            <a:ext cx="4810539" cy="496325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9725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0113C6F3-E30F-4A46-A7A7-4B342F905E6A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40781" y="6348497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9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3116" y="1091654"/>
            <a:ext cx="5504046" cy="501621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94984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E3C6615D-3DF6-4CD1-916C-D50DB829BCB7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54033" y="6350770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10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8127" y="1186354"/>
            <a:ext cx="4410706" cy="492151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53667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4CF0B9C7-CE1C-4782-8AF8-524803A8C834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20294" y="6337518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5282" y="1113184"/>
            <a:ext cx="6586736" cy="499468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55481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31546275-ED6D-4439-A1E4-80FDB7260019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4061" y="1864447"/>
            <a:ext cx="4305910" cy="38421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26218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8157" y="347695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554C570E-18B3-452F-806F-E99B70CFC345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54033" y="6311014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2160" y="1133952"/>
            <a:ext cx="5653087" cy="4960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1122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43E2768E-45D2-4B12-8250-F3F5885F009C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1" y="6348497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2504" y="1146691"/>
            <a:ext cx="4531895" cy="501287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564419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1EDCBFC8-272A-4577-BE7C-6F83DC0DEEC6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99931" y="1772439"/>
            <a:ext cx="92329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C’était Oh des    </a:t>
            </a:r>
            <a:r>
              <a:rPr lang="fr-FR" sz="6600" b="1" dirty="0" err="1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Macronn</a:t>
            </a:r>
            <a:r>
              <a:rPr lang="fr-FR" sz="6600" b="1" dirty="0" err="1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ades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à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méditer...</a:t>
            </a:r>
          </a:p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par Lande  Humour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1128" y="3087757"/>
            <a:ext cx="2251322" cy="300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86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264</Words>
  <Application>Microsoft Office PowerPoint</Application>
  <PresentationFormat>Grand écran</PresentationFormat>
  <Paragraphs>65</Paragraphs>
  <Slides>15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24</cp:revision>
  <dcterms:created xsi:type="dcterms:W3CDTF">2018-10-16T18:17:23Z</dcterms:created>
  <dcterms:modified xsi:type="dcterms:W3CDTF">2018-11-27T19:56:20Z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