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8" r:id="rId3"/>
    <p:sldId id="259" r:id="rId4"/>
    <p:sldId id="260" r:id="rId5"/>
    <p:sldId id="267" r:id="rId6"/>
    <p:sldId id="265" r:id="rId7"/>
    <p:sldId id="261" r:id="rId8"/>
    <p:sldId id="262" r:id="rId9"/>
    <p:sldId id="263" r:id="rId10"/>
    <p:sldId id="264" r:id="rId11"/>
    <p:sldId id="266" r:id="rId12"/>
    <p:sldId id="257" r:id="rId13"/>
    <p:sldId id="274" r:id="rId14"/>
    <p:sldId id="268" r:id="rId15"/>
    <p:sldId id="270" r:id="rId16"/>
    <p:sldId id="271" r:id="rId17"/>
    <p:sldId id="269" r:id="rId18"/>
    <p:sldId id="272" r:id="rId19"/>
    <p:sldId id="273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TmrLH/E/t72YCMJJZwlg==" hashData="SLRgi8kMkn4xjB2c8GxVQtVCVAnCDY0zFpQM5xxCbt0cNw1oFXXreegmQ1PiL+UfLGKczbNyFbR3tIhTzyoF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A0B402-FEE2-47D4-A108-E4CF45AA6C17}" type="datetimeFigureOut">
              <a:rPr lang="fr-FR" smtClean="0"/>
              <a:t>22/12/2018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B56EC-9C88-49E2-B911-B5DC6AC1D4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74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107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95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290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8015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0780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87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962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2257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3164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9332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0400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675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6813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8959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7217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32284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7280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7049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41507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B56EC-9C88-49E2-B911-B5DC6AC1D4CB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0574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66BA-8A8E-4188-9D71-7CE68F6D2B0B}" type="datetime1">
              <a:rPr lang="fr-FR" smtClean="0"/>
              <a:t>22/12/2018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757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90E8A-D47B-40DA-9CC8-A1F5F03D32DD}" type="datetime1">
              <a:rPr lang="fr-FR" smtClean="0"/>
              <a:t>22/12/2018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917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E399-08F2-4097-AFBF-3588BEF2F703}" type="datetime1">
              <a:rPr lang="fr-FR" smtClean="0"/>
              <a:t>22/12/2018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30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3F7D4-876C-4C6B-A620-27EC18005F10}" type="datetime1">
              <a:rPr lang="fr-FR" smtClean="0"/>
              <a:t>22/12/2018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731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81C87-9563-4BE2-9120-931D444C17B9}" type="datetime1">
              <a:rPr lang="fr-FR" smtClean="0"/>
              <a:t>22/12/2018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002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A4EDC-AB9A-4144-9E6B-08B492300292}" type="datetime1">
              <a:rPr lang="fr-FR" smtClean="0"/>
              <a:t>22/12/2018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27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22BC7-0A0E-41E9-A171-82CC3F80544F}" type="datetime1">
              <a:rPr lang="fr-FR" smtClean="0"/>
              <a:t>22/12/2018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0535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3F296-7B3A-4103-A31C-04B42484E5F5}" type="datetime1">
              <a:rPr lang="fr-FR" smtClean="0"/>
              <a:t>22/12/2018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78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8496D-1026-47A9-8AB2-CEF453913FDF}" type="datetime1">
              <a:rPr lang="fr-FR" smtClean="0"/>
              <a:t>22/12/2018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13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2259D-23A8-47F4-AD85-424C0617C6F6}" type="datetime1">
              <a:rPr lang="fr-FR" smtClean="0"/>
              <a:t>22/12/2018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9222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33F-C58C-4DCB-8B4A-B5E24B844A69}" type="datetime1">
              <a:rPr lang="fr-FR" smtClean="0"/>
              <a:t>22/12/2018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669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3A402-7582-45F2-B287-52A34F41AF20}" type="datetime1">
              <a:rPr lang="fr-FR" smtClean="0"/>
              <a:t>22/12/2018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87A71-5D6A-435E-861B-F393A29FC0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97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5452" y="3874163"/>
            <a:ext cx="4412776" cy="248218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14925" y="647815"/>
            <a:ext cx="1021837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Alors la France ,</a:t>
            </a:r>
          </a:p>
          <a:p>
            <a:pPr algn="ctr"/>
            <a:endParaRPr lang="fr-FR" sz="72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/>
            <a:r>
              <a:rPr lang="fr-F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tu te réveilles ? par Lande</a:t>
            </a:r>
            <a:endParaRPr lang="fr-FR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74890" y="386205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5352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  <p:sndAc>
          <p:stSnd loop="1">
            <p:snd r:embed="rId3" name="Voiture electrique_001.wav"/>
          </p:stSnd>
        </p:sndAc>
      </p:transition>
    </mc:Choice>
    <mc:Fallback>
      <p:transition spd="slow" advTm="7000">
        <p:fade/>
        <p:sndAc>
          <p:stSnd loop="1">
            <p:snd r:embed="rId3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57212"/>
            <a:ext cx="7620000" cy="5743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5124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0278" y="471204"/>
            <a:ext cx="5791200" cy="5885146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977982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7" y="576262"/>
            <a:ext cx="7934325" cy="5705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0599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5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470610"/>
            <a:ext cx="8229600" cy="5888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3489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6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872" y="463476"/>
            <a:ext cx="8110797" cy="5892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687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7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035" y="516834"/>
            <a:ext cx="5685181" cy="583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16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783" y="542901"/>
            <a:ext cx="5698434" cy="5813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3546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477078"/>
            <a:ext cx="5029200" cy="587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098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10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783" y="536713"/>
            <a:ext cx="5711687" cy="577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492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00" y="514350"/>
            <a:ext cx="8001000" cy="5829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2978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236" y="471115"/>
            <a:ext cx="8859494" cy="588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37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192" y="571173"/>
            <a:ext cx="3731296" cy="575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5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637" y="519112"/>
            <a:ext cx="5800725" cy="58197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195637" y="4029041"/>
            <a:ext cx="580072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/>
              <a:t>Est-ce possible que de tels imbéciles  fassent parti d'un gouvernement ??..........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4280835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15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015" y="510168"/>
            <a:ext cx="7299333" cy="5846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863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16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783" y="487017"/>
            <a:ext cx="57912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751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17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685" y="445769"/>
            <a:ext cx="10417115" cy="5910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453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2957" y="469875"/>
            <a:ext cx="6665843" cy="5883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9962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8975" y="566529"/>
            <a:ext cx="6586330" cy="5711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0025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5452" y="3874163"/>
            <a:ext cx="4412776" cy="248218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Rectangle à coins arrondis 4"/>
          <p:cNvSpPr/>
          <p:nvPr/>
        </p:nvSpPr>
        <p:spPr>
          <a:xfrm>
            <a:off x="265043" y="251792"/>
            <a:ext cx="11661914" cy="6347792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Décembre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87A71-5D6A-435E-861B-F393A29FC0F7}" type="slidenum">
              <a:rPr lang="fr-FR" sz="1400" b="1" smtClean="0">
                <a:solidFill>
                  <a:srgbClr val="FF0000"/>
                </a:solidFill>
              </a:rPr>
              <a:t>20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D74D-8C9B-4E1E-A03A-DC7EF8E4F653}" type="datetime1">
              <a:rPr lang="fr-FR" sz="1400" b="1" smtClean="0">
                <a:solidFill>
                  <a:srgbClr val="FF0000"/>
                </a:solidFill>
              </a:rPr>
              <a:t>22/12/2018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6813" y="457843"/>
            <a:ext cx="1021837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C’était</a:t>
            </a:r>
          </a:p>
          <a:p>
            <a:pPr algn="ctr"/>
            <a:r>
              <a:rPr lang="fr-F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Alors la France ,</a:t>
            </a:r>
          </a:p>
          <a:p>
            <a:pPr algn="ctr"/>
            <a:r>
              <a:rPr lang="fr-F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tu te réveilles ? par Lande</a:t>
            </a:r>
            <a:endParaRPr lang="fr-FR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2332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184</Words>
  <Application>Microsoft Office PowerPoint</Application>
  <PresentationFormat>Grand écran</PresentationFormat>
  <Paragraphs>88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2018-12-22T13:52:01Z</dcterms:created>
  <dcterms:modified xsi:type="dcterms:W3CDTF">2018-12-22T14:37:18Z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