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8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1JbRsMuWzAy5uYXZVb8aA==" hashData="Q7Bd13eu0cAfyUj3E3lmBvZhDeP9LecQ+yojzDCCsNK0h4zwNd6v39IcqTkUprUF2++1oFinRYX1sxG/mV17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81" d="100"/>
          <a:sy n="81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20/10/2018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C560-BBE4-44FA-8672-30ACC4CFAA0F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3FC12-E43B-405A-BACF-E7D0B9327D60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4BF43-9E20-42A0-8699-94DF244FED5A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AC3E1-0112-41D1-8157-AC11E860BC17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EFBC9-A32D-4AD6-B0AD-342D3E7A6AA9}" type="datetime1">
              <a:rPr lang="fr-FR" smtClean="0"/>
              <a:t>20/10/2018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845FB-C1AF-411F-8E2A-6B4288A6E5EC}" type="datetime1">
              <a:rPr lang="fr-FR" smtClean="0"/>
              <a:t>20/10/2018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75C3E-706C-4590-8919-2C8000F1E1C1}" type="datetime1">
              <a:rPr lang="fr-FR" smtClean="0"/>
              <a:t>20/10/2018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C336-23C8-4A3E-8EA7-41B56A7D9014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8B9C2-2E95-45BC-8812-D990086B5FD5}" type="datetime1">
              <a:rPr lang="fr-FR" smtClean="0"/>
              <a:t>20/10/2018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89C12-A887-4B34-A44C-A17558D82E2C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BA56-53F5-4863-88CC-C997C950005C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25790-E189-4A31-AEFD-CFA9FA1457D4}" type="datetime1">
              <a:rPr lang="fr-FR" smtClean="0"/>
              <a:t>20/10/2018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76413" y="1453480"/>
            <a:ext cx="437605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A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par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  <p:sndAc>
          <p:stSnd loop="1">
            <p:snd r:embed="rId2" name="480396_gilles_mercier_001.wav"/>
          </p:stSnd>
        </p:sndAc>
      </p:transition>
    </mc:Choice>
    <mc:Fallback>
      <p:transition spd="slow" advTm="5000">
        <p:circle/>
        <p:sndAc>
          <p:stSnd loop="1">
            <p:snd r:embed="rId2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79" y="1180247"/>
            <a:ext cx="4611189" cy="4503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663" y="1226159"/>
            <a:ext cx="4833257" cy="442161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778" y="1143000"/>
            <a:ext cx="5773782" cy="4563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029" y="1143000"/>
            <a:ext cx="55125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029" y="1141147"/>
            <a:ext cx="5669280" cy="4552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6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611" y="1090102"/>
            <a:ext cx="4613194" cy="46157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9984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790" y="1163174"/>
            <a:ext cx="6373839" cy="4543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876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275" y="1143000"/>
            <a:ext cx="5891348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696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10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116" y="1111881"/>
            <a:ext cx="5370438" cy="459476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4404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080" y="1110150"/>
            <a:ext cx="4481762" cy="469138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2226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132" y="1133203"/>
            <a:ext cx="8023582" cy="4573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609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8356" y="1203158"/>
            <a:ext cx="4503486" cy="450348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5215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912" y="1119737"/>
            <a:ext cx="8778688" cy="45869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96846" y="2967335"/>
            <a:ext cx="83983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oui j’ai traversé la route et j’ai trouvé le bouleau ? 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985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116" y="1203157"/>
            <a:ext cx="5215689" cy="452977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8629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080" y="1041131"/>
            <a:ext cx="4591226" cy="4694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71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5977" y="1210248"/>
            <a:ext cx="4114801" cy="449639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5778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18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766" y="1169628"/>
            <a:ext cx="6426925" cy="4549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119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A8A4FDB-4F91-4DE1-8F1B-7CD528BC642B}" type="datetime1">
              <a:rPr lang="fr-FR" sz="2000" b="1" smtClean="0">
                <a:solidFill>
                  <a:srgbClr val="FF0000"/>
                </a:solidFill>
              </a:rPr>
              <a:t>20/10/2018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Octobre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19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18989" y="1827721"/>
            <a:ext cx="730589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C’était : A 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par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337</Words>
  <Application>Microsoft Office PowerPoint</Application>
  <PresentationFormat>Grand écran</PresentationFormat>
  <Paragraphs>84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18</cp:revision>
  <dcterms:created xsi:type="dcterms:W3CDTF">2018-10-16T18:17:23Z</dcterms:created>
  <dcterms:modified xsi:type="dcterms:W3CDTF">2018-10-20T16:57:15Z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